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96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430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3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35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52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06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16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47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27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7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30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93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1ED7-09A3-DB4F-B1EE-EB8EA1E2F784}" type="datetimeFigureOut">
              <a:rPr lang="en-US" smtClean="0"/>
              <a:t>28/06/17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  <p:pic>
        <p:nvPicPr>
          <p:cNvPr id="8" name="Picture 7" descr="papel-texto1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913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09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01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2</cp:revision>
  <dcterms:created xsi:type="dcterms:W3CDTF">2016-06-17T17:07:06Z</dcterms:created>
  <dcterms:modified xsi:type="dcterms:W3CDTF">2017-06-28T16:40:59Z</dcterms:modified>
</cp:coreProperties>
</file>