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-2920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417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77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65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3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81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59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21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1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23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01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18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EE81C-446E-1447-9D28-17B68C6E8629}" type="datetimeFigureOut">
              <a:rPr lang="en-US" smtClean="0"/>
              <a:t>02/07/15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B7E4C-D921-2A42-97F7-8C4C3513ADA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71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g_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50895" y="2055851"/>
            <a:ext cx="763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nono</a:t>
            </a:r>
            <a:r>
              <a:rPr lang="en-US" dirty="0" smtClean="0"/>
              <a:t> non non </a:t>
            </a:r>
            <a:r>
              <a:rPr lang="en-US" dirty="0" err="1" smtClean="0"/>
              <a:t>nonon</a:t>
            </a:r>
            <a:r>
              <a:rPr lang="en-US" dirty="0" smtClean="0"/>
              <a:t> </a:t>
            </a:r>
            <a:r>
              <a:rPr lang="en-US" dirty="0" err="1" smtClean="0"/>
              <a:t>nonon</a:t>
            </a:r>
            <a:r>
              <a:rPr lang="en-US" dirty="0" smtClean="0"/>
              <a:t> </a:t>
            </a:r>
            <a:r>
              <a:rPr lang="en-US" dirty="0" err="1" smtClean="0"/>
              <a:t>onon</a:t>
            </a:r>
            <a:r>
              <a:rPr lang="en-US" dirty="0" smtClean="0"/>
              <a:t> </a:t>
            </a:r>
            <a:r>
              <a:rPr lang="en-US" dirty="0" err="1" smtClean="0"/>
              <a:t>nono</a:t>
            </a:r>
            <a:r>
              <a:rPr lang="en-US" dirty="0" smtClean="0"/>
              <a:t> </a:t>
            </a:r>
            <a:r>
              <a:rPr lang="en-US" dirty="0" err="1" smtClean="0"/>
              <a:t>nononononononnonon</a:t>
            </a:r>
            <a:r>
              <a:rPr lang="en-US" dirty="0" smtClean="0"/>
              <a:t> non on no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RP Propaganda</cp:lastModifiedBy>
  <cp:revision>4</cp:revision>
  <dcterms:created xsi:type="dcterms:W3CDTF">2015-06-30T21:05:07Z</dcterms:created>
  <dcterms:modified xsi:type="dcterms:W3CDTF">2015-07-02T18:02:37Z</dcterms:modified>
</cp:coreProperties>
</file>