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8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1ED7-09A3-DB4F-B1EE-EB8EA1E2F784}" type="datetimeFigureOut">
              <a:rPr lang="en-US" smtClean="0"/>
              <a:t>17/06/16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75B72-8C39-C246-94C0-343006EB245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4304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1ED7-09A3-DB4F-B1EE-EB8EA1E2F784}" type="datetimeFigureOut">
              <a:rPr lang="en-US" smtClean="0"/>
              <a:t>17/06/16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75B72-8C39-C246-94C0-343006EB245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43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1ED7-09A3-DB4F-B1EE-EB8EA1E2F784}" type="datetimeFigureOut">
              <a:rPr lang="en-US" smtClean="0"/>
              <a:t>17/06/16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75B72-8C39-C246-94C0-343006EB245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4350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1ED7-09A3-DB4F-B1EE-EB8EA1E2F784}" type="datetimeFigureOut">
              <a:rPr lang="en-US" smtClean="0"/>
              <a:t>17/06/16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75B72-8C39-C246-94C0-343006EB245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4523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1ED7-09A3-DB4F-B1EE-EB8EA1E2F784}" type="datetimeFigureOut">
              <a:rPr lang="en-US" smtClean="0"/>
              <a:t>17/06/16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75B72-8C39-C246-94C0-343006EB245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9065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1ED7-09A3-DB4F-B1EE-EB8EA1E2F784}" type="datetimeFigureOut">
              <a:rPr lang="en-US" smtClean="0"/>
              <a:t>17/06/16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75B72-8C39-C246-94C0-343006EB245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6162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1ED7-09A3-DB4F-B1EE-EB8EA1E2F784}" type="datetimeFigureOut">
              <a:rPr lang="en-US" smtClean="0"/>
              <a:t>17/06/16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75B72-8C39-C246-94C0-343006EB245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1474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1ED7-09A3-DB4F-B1EE-EB8EA1E2F784}" type="datetimeFigureOut">
              <a:rPr lang="en-US" smtClean="0"/>
              <a:t>17/06/16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75B72-8C39-C246-94C0-343006EB245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1273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1ED7-09A3-DB4F-B1EE-EB8EA1E2F784}" type="datetimeFigureOut">
              <a:rPr lang="en-US" smtClean="0"/>
              <a:t>17/06/16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75B72-8C39-C246-94C0-343006EB245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2770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1ED7-09A3-DB4F-B1EE-EB8EA1E2F784}" type="datetimeFigureOut">
              <a:rPr lang="en-US" smtClean="0"/>
              <a:t>17/06/16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75B72-8C39-C246-94C0-343006EB245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305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1ED7-09A3-DB4F-B1EE-EB8EA1E2F784}" type="datetimeFigureOut">
              <a:rPr lang="en-US" smtClean="0"/>
              <a:t>17/06/16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75B72-8C39-C246-94C0-343006EB245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5934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21ED7-09A3-DB4F-B1EE-EB8EA1E2F784}" type="datetimeFigureOut">
              <a:rPr lang="en-US" smtClean="0"/>
              <a:t>17/06/16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75B72-8C39-C246-94C0-343006EB245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909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abeçalho eCom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846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018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</dc:creator>
  <cp:lastModifiedBy>Daniel</cp:lastModifiedBy>
  <cp:revision>1</cp:revision>
  <dcterms:created xsi:type="dcterms:W3CDTF">2016-06-17T17:07:06Z</dcterms:created>
  <dcterms:modified xsi:type="dcterms:W3CDTF">2016-06-17T17:15:39Z</dcterms:modified>
</cp:coreProperties>
</file>