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60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86FUo7AouTLXGTNLmTEaGhBrj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378" autoAdjust="0"/>
  </p:normalViewPr>
  <p:slideViewPr>
    <p:cSldViewPr snapToGrid="0" snapToObjects="1">
      <p:cViewPr>
        <p:scale>
          <a:sx n="45" d="100"/>
          <a:sy n="45" d="100"/>
        </p:scale>
        <p:origin x="-1208" y="-3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10" Type="http://customschemas.google.com/relationships/presentationmetadata" Target="metadata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319719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1504050" y="3644000"/>
            <a:ext cx="8923800" cy="18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/>
          </a:p>
        </p:txBody>
      </p:sp>
      <p:sp>
        <p:nvSpPr>
          <p:cNvPr id="92" name="Google Shape;92;p2"/>
          <p:cNvSpPr txBox="1">
            <a:spLocks noGrp="1"/>
          </p:cNvSpPr>
          <p:nvPr>
            <p:ph type="body" idx="1"/>
          </p:nvPr>
        </p:nvSpPr>
        <p:spPr>
          <a:xfrm>
            <a:off x="1504050" y="5503875"/>
            <a:ext cx="8923800" cy="6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grpSp>
        <p:nvGrpSpPr>
          <p:cNvPr id="3" name="Group 2"/>
          <p:cNvGrpSpPr/>
          <p:nvPr/>
        </p:nvGrpSpPr>
        <p:grpSpPr>
          <a:xfrm>
            <a:off x="0" y="0"/>
            <a:ext cx="12192000" cy="7736743"/>
            <a:chOff x="0" y="0"/>
            <a:chExt cx="12192000" cy="7736743"/>
          </a:xfrm>
        </p:grpSpPr>
        <p:pic>
          <p:nvPicPr>
            <p:cNvPr id="90" name="Google Shape;90;p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0" y="0"/>
              <a:ext cx="12192000" cy="77367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85;p1"/>
            <p:cNvPicPr preferRelativeResize="0">
              <a:picLocks/>
            </p:cNvPicPr>
            <p:nvPr/>
          </p:nvPicPr>
          <p:blipFill rotWithShape="1">
            <a:blip r:embed="rId4">
              <a:alphaModFix/>
            </a:blip>
            <a:srcRect l="1803" t="84773"/>
            <a:stretch/>
          </p:blipFill>
          <p:spPr>
            <a:xfrm>
              <a:off x="1123348" y="6858000"/>
              <a:ext cx="9719659" cy="87263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Custom</PresentationFormat>
  <Paragraphs>4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Tema do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SOLE BOTELHO</dc:creator>
  <cp:lastModifiedBy>Daniel</cp:lastModifiedBy>
  <cp:revision>1</cp:revision>
  <dcterms:created xsi:type="dcterms:W3CDTF">2019-06-26T19:21:24Z</dcterms:created>
  <dcterms:modified xsi:type="dcterms:W3CDTF">2019-06-27T11:57:09Z</dcterms:modified>
</cp:coreProperties>
</file>