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79" r:id="rId3"/>
    <p:sldId id="313" r:id="rId4"/>
    <p:sldId id="314" r:id="rId5"/>
    <p:sldId id="315" r:id="rId6"/>
    <p:sldId id="316" r:id="rId7"/>
    <p:sldId id="317" r:id="rId8"/>
    <p:sldId id="318" r:id="rId9"/>
    <p:sldId id="319" r:id="rId10"/>
    <p:sldId id="320" r:id="rId11"/>
    <p:sldId id="321" r:id="rId12"/>
    <p:sldId id="322" r:id="rId13"/>
    <p:sldId id="323" r:id="rId14"/>
    <p:sldId id="257" r:id="rId15"/>
    <p:sldId id="283" r:id="rId16"/>
    <p:sldId id="284" r:id="rId17"/>
    <p:sldId id="285" r:id="rId18"/>
    <p:sldId id="286" r:id="rId19"/>
    <p:sldId id="287" r:id="rId20"/>
    <p:sldId id="289" r:id="rId21"/>
    <p:sldId id="291" r:id="rId22"/>
    <p:sldId id="292" r:id="rId23"/>
    <p:sldId id="293" r:id="rId24"/>
    <p:sldId id="294" r:id="rId25"/>
    <p:sldId id="311" r:id="rId26"/>
    <p:sldId id="312" r:id="rId27"/>
    <p:sldId id="290" r:id="rId28"/>
    <p:sldId id="259" r:id="rId29"/>
    <p:sldId id="262" r:id="rId30"/>
    <p:sldId id="263" r:id="rId31"/>
    <p:sldId id="265" r:id="rId32"/>
    <p:sldId id="264" r:id="rId33"/>
    <p:sldId id="260" r:id="rId34"/>
    <p:sldId id="266" r:id="rId35"/>
    <p:sldId id="261" r:id="rId36"/>
    <p:sldId id="267" r:id="rId37"/>
    <p:sldId id="268" r:id="rId38"/>
    <p:sldId id="269" r:id="rId39"/>
    <p:sldId id="270" r:id="rId40"/>
    <p:sldId id="271" r:id="rId41"/>
    <p:sldId id="272" r:id="rId42"/>
    <p:sldId id="273" r:id="rId43"/>
    <p:sldId id="274" r:id="rId44"/>
    <p:sldId id="276" r:id="rId45"/>
    <p:sldId id="295" r:id="rId46"/>
    <p:sldId id="278" r:id="rId47"/>
    <p:sldId id="296" r:id="rId48"/>
    <p:sldId id="297" r:id="rId49"/>
    <p:sldId id="299" r:id="rId50"/>
    <p:sldId id="298" r:id="rId51"/>
    <p:sldId id="300" r:id="rId52"/>
    <p:sldId id="301" r:id="rId53"/>
    <p:sldId id="302" r:id="rId54"/>
    <p:sldId id="303" r:id="rId55"/>
    <p:sldId id="304" r:id="rId56"/>
    <p:sldId id="305" r:id="rId57"/>
    <p:sldId id="306" r:id="rId58"/>
    <p:sldId id="307" r:id="rId59"/>
    <p:sldId id="308" r:id="rId60"/>
    <p:sldId id="309" r:id="rId61"/>
    <p:sldId id="310" r:id="rId62"/>
    <p:sldId id="282" r:id="rId63"/>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23" autoAdjust="0"/>
    <p:restoredTop sz="94660"/>
  </p:normalViewPr>
  <p:slideViewPr>
    <p:cSldViewPr>
      <p:cViewPr varScale="1">
        <p:scale>
          <a:sx n="70" d="100"/>
          <a:sy n="70"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596B977-85B2-4A67-B1F1-2975DA3A2995}" type="datetimeFigureOut">
              <a:rPr lang="pt-BR"/>
              <a:pPr>
                <a:defRPr/>
              </a:pPr>
              <a:t>29/6/2011</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pt-BR"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DBAA3F2-40E3-4B18-96F8-EEE161D15AFE}" type="slidenum">
              <a:rPr lang="pt-BR"/>
              <a:pPr>
                <a:defRPr/>
              </a:pPr>
              <a:t>‹nº›</a:t>
            </a:fld>
            <a:endParaRPr lang="pt-B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DFA57D-17A2-45B2-88A1-1CD2730EF8A3}" type="slidenum">
              <a:rPr lang="pt-BR"/>
              <a:pPr fontAlgn="base">
                <a:spcBef>
                  <a:spcPct val="0"/>
                </a:spcBef>
                <a:spcAft>
                  <a:spcPct val="0"/>
                </a:spcAft>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BD91EB-EA09-48A3-B86F-F6099A07E774}" type="slidenum">
              <a:rPr lang="pt-BR"/>
              <a:pPr fontAlgn="base">
                <a:spcBef>
                  <a:spcPct val="0"/>
                </a:spcBef>
                <a:spcAft>
                  <a:spcPct val="0"/>
                </a:spcAft>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F2C871-0D70-4768-8B51-544B8F99D4EC}" type="slidenum">
              <a:rPr lang="pt-BR"/>
              <a:pPr fontAlgn="base">
                <a:spcBef>
                  <a:spcPct val="0"/>
                </a:spcBef>
                <a:spcAft>
                  <a:spcPct val="0"/>
                </a:spcAft>
              </a:pPr>
              <a:t>14</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16C95D-15D5-4D61-8125-E4BF8C359655}" type="slidenum">
              <a:rPr lang="pt-BR"/>
              <a:pPr fontAlgn="base">
                <a:spcBef>
                  <a:spcPct val="0"/>
                </a:spcBef>
                <a:spcAft>
                  <a:spcPct val="0"/>
                </a:spcAft>
              </a:pPr>
              <a:t>15</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0F86EF-813C-4099-B78E-7764CE45CB5A}" type="slidenum">
              <a:rPr lang="pt-BR"/>
              <a:pPr fontAlgn="base">
                <a:spcBef>
                  <a:spcPct val="0"/>
                </a:spcBef>
                <a:spcAft>
                  <a:spcPct val="0"/>
                </a:spcAft>
              </a:pPr>
              <a:t>16</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0085E6-EF77-4383-96B0-DB77408B444E}" type="slidenum">
              <a:rPr lang="pt-BR"/>
              <a:pPr fontAlgn="base">
                <a:spcBef>
                  <a:spcPct val="0"/>
                </a:spcBef>
                <a:spcAft>
                  <a:spcPct val="0"/>
                </a:spcAft>
              </a:pPr>
              <a:t>17</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6675-D930-4D05-8232-6704485B2C3D}" type="slidenum">
              <a:rPr lang="pt-BR"/>
              <a:pPr fontAlgn="base">
                <a:spcBef>
                  <a:spcPct val="0"/>
                </a:spcBef>
                <a:spcAft>
                  <a:spcPct val="0"/>
                </a:spcAft>
              </a:pPr>
              <a:t>18</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41DEBD-ABB7-483A-A26B-36F510732D3D}" type="slidenum">
              <a:rPr lang="pt-BR"/>
              <a:pPr fontAlgn="base">
                <a:spcBef>
                  <a:spcPct val="0"/>
                </a:spcBef>
                <a:spcAft>
                  <a:spcPct val="0"/>
                </a:spcAft>
              </a:pPr>
              <a:t>19</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86A168-3C3C-420F-B821-F32D5A0B083F}" type="slidenum">
              <a:rPr lang="pt-BR"/>
              <a:pPr fontAlgn="base">
                <a:spcBef>
                  <a:spcPct val="0"/>
                </a:spcBef>
                <a:spcAft>
                  <a:spcPct val="0"/>
                </a:spcAft>
              </a:pPr>
              <a:t>20</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0F183B-D43E-40F1-9379-F6815E3ED610}" type="slidenum">
              <a:rPr lang="pt-BR"/>
              <a:pPr fontAlgn="base">
                <a:spcBef>
                  <a:spcPct val="0"/>
                </a:spcBef>
                <a:spcAft>
                  <a:spcPct val="0"/>
                </a:spcAft>
              </a:pPr>
              <a:t>21</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134102-09EF-4717-91A7-C4ECDE562A42}" type="slidenum">
              <a:rPr lang="pt-BR"/>
              <a:pPr fontAlgn="base">
                <a:spcBef>
                  <a:spcPct val="0"/>
                </a:spcBef>
                <a:spcAft>
                  <a:spcPct val="0"/>
                </a:spcAft>
              </a:pPr>
              <a:t>22</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A4B9B7-C215-44D0-BF7E-5985F8DBA397}" type="slidenum">
              <a:rPr lang="pt-BR"/>
              <a:pPr fontAlgn="base">
                <a:spcBef>
                  <a:spcPct val="0"/>
                </a:spcBef>
                <a:spcAft>
                  <a:spcPct val="0"/>
                </a:spcAft>
              </a:pPr>
              <a:t>23</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B4BC58-5DE8-4D34-8968-9A86CE97885E}" type="slidenum">
              <a:rPr lang="pt-BR"/>
              <a:pPr fontAlgn="base">
                <a:spcBef>
                  <a:spcPct val="0"/>
                </a:spcBef>
                <a:spcAft>
                  <a:spcPct val="0"/>
                </a:spcAft>
              </a:pPr>
              <a:t>24</a:t>
            </a:fld>
            <a:endParaRPr 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D89F0D-C178-47E2-B4DA-C8606497A9A4}" type="slidenum">
              <a:rPr lang="pt-BR"/>
              <a:pPr fontAlgn="base">
                <a:spcBef>
                  <a:spcPct val="0"/>
                </a:spcBef>
                <a:spcAft>
                  <a:spcPct val="0"/>
                </a:spcAft>
              </a:pPr>
              <a:t>25</a:t>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99C2BB-A11D-4C6C-AB36-8D581319B84B}" type="slidenum">
              <a:rPr lang="pt-BR"/>
              <a:pPr fontAlgn="base">
                <a:spcBef>
                  <a:spcPct val="0"/>
                </a:spcBef>
                <a:spcAft>
                  <a:spcPct val="0"/>
                </a:spcAft>
              </a:pPr>
              <a:t>26</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86BEDF-1F97-4B3D-987A-374D204A866A}" type="slidenum">
              <a:rPr lang="pt-BR"/>
              <a:pPr fontAlgn="base">
                <a:spcBef>
                  <a:spcPct val="0"/>
                </a:spcBef>
                <a:spcAft>
                  <a:spcPct val="0"/>
                </a:spcAft>
              </a:pPr>
              <a:t>27</a:t>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A01AC7E-664A-4FF2-8E82-F579FA719255}" type="slidenum">
              <a:rPr lang="pt-BR"/>
              <a:pPr fontAlgn="base">
                <a:spcBef>
                  <a:spcPct val="0"/>
                </a:spcBef>
                <a:spcAft>
                  <a:spcPct val="0"/>
                </a:spcAft>
              </a:pPr>
              <a:t>28</a:t>
            </a:fld>
            <a:endParaRPr 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0BFE46-A52D-495B-8BE2-4A1B2B94BBA6}" type="slidenum">
              <a:rPr lang="pt-BR"/>
              <a:pPr fontAlgn="base">
                <a:spcBef>
                  <a:spcPct val="0"/>
                </a:spcBef>
                <a:spcAft>
                  <a:spcPct val="0"/>
                </a:spcAft>
              </a:pPr>
              <a:t>29</a:t>
            </a:fld>
            <a:endParaRPr 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5C31A7E-7DF4-4739-8ABF-4655AE567BE6}" type="slidenum">
              <a:rPr lang="pt-BR"/>
              <a:pPr fontAlgn="base">
                <a:spcBef>
                  <a:spcPct val="0"/>
                </a:spcBef>
                <a:spcAft>
                  <a:spcPct val="0"/>
                </a:spcAft>
              </a:pPr>
              <a:t>30</a:t>
            </a:fld>
            <a:endParaRPr 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A51497-21CE-412A-AE58-343C93906D1E}" type="slidenum">
              <a:rPr lang="pt-BR"/>
              <a:pPr fontAlgn="base">
                <a:spcBef>
                  <a:spcPct val="0"/>
                </a:spcBef>
                <a:spcAft>
                  <a:spcPct val="0"/>
                </a:spcAft>
              </a:pPr>
              <a:t>31</a:t>
            </a:fld>
            <a:endParaRPr 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24618F-2AB0-4BC1-9558-6DD3AEC64C67}" type="slidenum">
              <a:rPr lang="pt-BR"/>
              <a:pPr fontAlgn="base">
                <a:spcBef>
                  <a:spcPct val="0"/>
                </a:spcBef>
                <a:spcAft>
                  <a:spcPct val="0"/>
                </a:spcAft>
              </a:pPr>
              <a:t>32</a:t>
            </a:fld>
            <a:endParaRPr 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62E882-4AA6-4AAF-8969-DB39859818DD}" type="slidenum">
              <a:rPr lang="pt-BR"/>
              <a:pPr fontAlgn="base">
                <a:spcBef>
                  <a:spcPct val="0"/>
                </a:spcBef>
                <a:spcAft>
                  <a:spcPct val="0"/>
                </a:spcAft>
              </a:pPr>
              <a:t>33</a:t>
            </a:fld>
            <a:endParaRPr 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9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566733-D6CF-415F-B32F-5E73441FA155}" type="slidenum">
              <a:rPr lang="pt-BR"/>
              <a:pPr fontAlgn="base">
                <a:spcBef>
                  <a:spcPct val="0"/>
                </a:spcBef>
                <a:spcAft>
                  <a:spcPct val="0"/>
                </a:spcAft>
              </a:pPr>
              <a:t>34</a:t>
            </a:fld>
            <a:endParaRPr lang="pt-B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2C3A7D-A2DF-421E-B49A-CEA6243DAF07}" type="slidenum">
              <a:rPr lang="pt-BR"/>
              <a:pPr fontAlgn="base">
                <a:spcBef>
                  <a:spcPct val="0"/>
                </a:spcBef>
                <a:spcAft>
                  <a:spcPct val="0"/>
                </a:spcAft>
              </a:pPr>
              <a:t>35</a:t>
            </a:fld>
            <a:endParaRPr 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2E45D7-EF3A-4D7F-B9DE-E0B5D295047A}" type="slidenum">
              <a:rPr lang="pt-BR"/>
              <a:pPr fontAlgn="base">
                <a:spcBef>
                  <a:spcPct val="0"/>
                </a:spcBef>
                <a:spcAft>
                  <a:spcPct val="0"/>
                </a:spcAft>
              </a:pPr>
              <a:t>36</a:t>
            </a:fld>
            <a:endParaRPr lang="pt-B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2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5FA957-C46E-408B-9E16-823C70765716}" type="slidenum">
              <a:rPr lang="pt-BR"/>
              <a:pPr fontAlgn="base">
                <a:spcBef>
                  <a:spcPct val="0"/>
                </a:spcBef>
                <a:spcAft>
                  <a:spcPct val="0"/>
                </a:spcAft>
              </a:pPr>
              <a:t>37</a:t>
            </a:fld>
            <a:endParaRPr 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DD96C6-8BDA-4211-9683-57099341DC9E}" type="slidenum">
              <a:rPr lang="pt-BR"/>
              <a:pPr fontAlgn="base">
                <a:spcBef>
                  <a:spcPct val="0"/>
                </a:spcBef>
                <a:spcAft>
                  <a:spcPct val="0"/>
                </a:spcAft>
              </a:pPr>
              <a:t>38</a:t>
            </a:fld>
            <a:endParaRPr lang="pt-B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B2AD9E-AFA7-40BD-A800-0C721BF311B0}" type="slidenum">
              <a:rPr lang="pt-BR"/>
              <a:pPr fontAlgn="base">
                <a:spcBef>
                  <a:spcPct val="0"/>
                </a:spcBef>
                <a:spcAft>
                  <a:spcPct val="0"/>
                </a:spcAft>
              </a:pPr>
              <a:t>39</a:t>
            </a:fld>
            <a:endParaRPr lang="pt-B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6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B23962-8A9F-487E-A1DF-2642641ACF79}" type="slidenum">
              <a:rPr lang="pt-BR"/>
              <a:pPr fontAlgn="base">
                <a:spcBef>
                  <a:spcPct val="0"/>
                </a:spcBef>
                <a:spcAft>
                  <a:spcPct val="0"/>
                </a:spcAft>
              </a:pPr>
              <a:t>40</a:t>
            </a:fld>
            <a:endParaRPr lang="pt-B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7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9747AA-DC43-4FFE-9117-2CB4B0CB6064}" type="slidenum">
              <a:rPr lang="pt-BR"/>
              <a:pPr fontAlgn="base">
                <a:spcBef>
                  <a:spcPct val="0"/>
                </a:spcBef>
                <a:spcAft>
                  <a:spcPct val="0"/>
                </a:spcAft>
              </a:pPr>
              <a:t>41</a:t>
            </a:fld>
            <a:endParaRPr lang="pt-B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C084C7-43FE-4461-9A8A-3901B6168D52}" type="slidenum">
              <a:rPr lang="pt-BR"/>
              <a:pPr fontAlgn="base">
                <a:spcBef>
                  <a:spcPct val="0"/>
                </a:spcBef>
                <a:spcAft>
                  <a:spcPct val="0"/>
                </a:spcAft>
              </a:pPr>
              <a:t>42</a:t>
            </a:fld>
            <a:endParaRPr lang="pt-B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D9C0E9-7FB5-4C59-8162-B6B2A5C03A70}" type="slidenum">
              <a:rPr lang="pt-BR"/>
              <a:pPr fontAlgn="base">
                <a:spcBef>
                  <a:spcPct val="0"/>
                </a:spcBef>
                <a:spcAft>
                  <a:spcPct val="0"/>
                </a:spcAft>
              </a:pPr>
              <a:t>43</a:t>
            </a:fld>
            <a:endParaRPr lang="pt-B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5273A0-E913-4761-8DF8-58CA1221F8DC}" type="slidenum">
              <a:rPr lang="pt-BR"/>
              <a:pPr fontAlgn="base">
                <a:spcBef>
                  <a:spcPct val="0"/>
                </a:spcBef>
                <a:spcAft>
                  <a:spcPct val="0"/>
                </a:spcAft>
              </a:pPr>
              <a:t>44</a:t>
            </a:fld>
            <a:endParaRPr lang="pt-B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DF8B2E-2CBE-47C6-BBE0-70827D11DE7F}" type="slidenum">
              <a:rPr lang="pt-BR"/>
              <a:pPr fontAlgn="base">
                <a:spcBef>
                  <a:spcPct val="0"/>
                </a:spcBef>
                <a:spcAft>
                  <a:spcPct val="0"/>
                </a:spcAft>
              </a:pPr>
              <a:t>45</a:t>
            </a:fld>
            <a:endParaRPr lang="pt-B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DEC701-B7DF-4A86-B470-423683A217D5}" type="slidenum">
              <a:rPr lang="pt-BR"/>
              <a:pPr fontAlgn="base">
                <a:spcBef>
                  <a:spcPct val="0"/>
                </a:spcBef>
                <a:spcAft>
                  <a:spcPct val="0"/>
                </a:spcAft>
              </a:pPr>
              <a:t>46</a:t>
            </a:fld>
            <a:endParaRPr lang="pt-B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EF41E4-D25F-4C71-83CA-9D87EF606508}" type="slidenum">
              <a:rPr lang="pt-BR"/>
              <a:pPr fontAlgn="base">
                <a:spcBef>
                  <a:spcPct val="0"/>
                </a:spcBef>
                <a:spcAft>
                  <a:spcPct val="0"/>
                </a:spcAft>
              </a:pPr>
              <a:t>47</a:t>
            </a:fld>
            <a:endParaRPr lang="pt-B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4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9C1372-2E38-4D77-B8C4-F1F71F2F1E95}" type="slidenum">
              <a:rPr lang="pt-BR"/>
              <a:pPr fontAlgn="base">
                <a:spcBef>
                  <a:spcPct val="0"/>
                </a:spcBef>
                <a:spcAft>
                  <a:spcPct val="0"/>
                </a:spcAft>
              </a:pPr>
              <a:t>48</a:t>
            </a:fld>
            <a:endParaRPr lang="pt-B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94FBF3-3367-449E-8328-236B57F800F7}" type="slidenum">
              <a:rPr lang="pt-BR"/>
              <a:pPr fontAlgn="base">
                <a:spcBef>
                  <a:spcPct val="0"/>
                </a:spcBef>
                <a:spcAft>
                  <a:spcPct val="0"/>
                </a:spcAft>
              </a:pPr>
              <a:t>49</a:t>
            </a:fld>
            <a:endParaRPr lang="pt-B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62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42F8DF-8D7E-4100-8DC4-2B1338925153}" type="slidenum">
              <a:rPr lang="pt-BR"/>
              <a:pPr fontAlgn="base">
                <a:spcBef>
                  <a:spcPct val="0"/>
                </a:spcBef>
                <a:spcAft>
                  <a:spcPct val="0"/>
                </a:spcAft>
              </a:pPr>
              <a:t>50</a:t>
            </a:fld>
            <a:endParaRPr lang="pt-B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72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28560C-8B78-4403-9315-156CEF053341}" type="slidenum">
              <a:rPr lang="pt-BR"/>
              <a:pPr fontAlgn="base">
                <a:spcBef>
                  <a:spcPct val="0"/>
                </a:spcBef>
                <a:spcAft>
                  <a:spcPct val="0"/>
                </a:spcAft>
              </a:pPr>
              <a:t>51</a:t>
            </a:fld>
            <a:endParaRPr lang="pt-B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83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EFFADC-6E4B-49F9-8229-1E70658E1313}" type="slidenum">
              <a:rPr lang="pt-BR"/>
              <a:pPr fontAlgn="base">
                <a:spcBef>
                  <a:spcPct val="0"/>
                </a:spcBef>
                <a:spcAft>
                  <a:spcPct val="0"/>
                </a:spcAft>
              </a:pPr>
              <a:t>52</a:t>
            </a:fld>
            <a:endParaRPr lang="pt-B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9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4DF873-F974-4BDC-A188-D42FA35E50E3}" type="slidenum">
              <a:rPr lang="pt-BR"/>
              <a:pPr fontAlgn="base">
                <a:spcBef>
                  <a:spcPct val="0"/>
                </a:spcBef>
                <a:spcAft>
                  <a:spcPct val="0"/>
                </a:spcAft>
              </a:pPr>
              <a:t>53</a:t>
            </a:fld>
            <a:endParaRPr lang="pt-B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03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E5A874-3189-4245-BFA6-A59618013B14}" type="slidenum">
              <a:rPr lang="pt-BR"/>
              <a:pPr fontAlgn="base">
                <a:spcBef>
                  <a:spcPct val="0"/>
                </a:spcBef>
                <a:spcAft>
                  <a:spcPct val="0"/>
                </a:spcAft>
              </a:pPr>
              <a:t>54</a:t>
            </a:fld>
            <a:endParaRPr lang="pt-B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063340-3B76-4E0A-A021-ACCD891204BE}" type="slidenum">
              <a:rPr lang="pt-BR"/>
              <a:pPr fontAlgn="base">
                <a:spcBef>
                  <a:spcPct val="0"/>
                </a:spcBef>
                <a:spcAft>
                  <a:spcPct val="0"/>
                </a:spcAft>
              </a:pPr>
              <a:t>55</a:t>
            </a:fld>
            <a:endParaRPr lang="pt-B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FD66EE-DFA6-43F1-9F0E-7216E5F21CCE}" type="slidenum">
              <a:rPr lang="pt-BR"/>
              <a:pPr fontAlgn="base">
                <a:spcBef>
                  <a:spcPct val="0"/>
                </a:spcBef>
                <a:spcAft>
                  <a:spcPct val="0"/>
                </a:spcAft>
              </a:pPr>
              <a:t>56</a:t>
            </a:fld>
            <a:endParaRPr lang="pt-B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34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6AAE52-09FA-42F8-BAFB-80F0100AE2F9}" type="slidenum">
              <a:rPr lang="pt-BR"/>
              <a:pPr fontAlgn="base">
                <a:spcBef>
                  <a:spcPct val="0"/>
                </a:spcBef>
                <a:spcAft>
                  <a:spcPct val="0"/>
                </a:spcAft>
              </a:pPr>
              <a:t>57</a:t>
            </a:fld>
            <a:endParaRPr lang="pt-B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44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ABCB6C-C2BF-4947-A81F-A8CB8938DAE3}" type="slidenum">
              <a:rPr lang="pt-BR"/>
              <a:pPr fontAlgn="base">
                <a:spcBef>
                  <a:spcPct val="0"/>
                </a:spcBef>
                <a:spcAft>
                  <a:spcPct val="0"/>
                </a:spcAft>
              </a:pPr>
              <a:t>58</a:t>
            </a:fld>
            <a:endParaRPr lang="pt-B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54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8AEA16-F160-4F21-8C4C-2733825356FC}" type="slidenum">
              <a:rPr lang="pt-BR"/>
              <a:pPr fontAlgn="base">
                <a:spcBef>
                  <a:spcPct val="0"/>
                </a:spcBef>
                <a:spcAft>
                  <a:spcPct val="0"/>
                </a:spcAft>
              </a:pPr>
              <a:t>59</a:t>
            </a:fld>
            <a:endParaRPr lang="pt-B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6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B0C624-0155-4FA0-9C7E-E35A2443CA7C}" type="slidenum">
              <a:rPr lang="pt-BR"/>
              <a:pPr fontAlgn="base">
                <a:spcBef>
                  <a:spcPct val="0"/>
                </a:spcBef>
                <a:spcAft>
                  <a:spcPct val="0"/>
                </a:spcAft>
              </a:pPr>
              <a:t>60</a:t>
            </a:fld>
            <a:endParaRPr lang="pt-B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7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E34E33-476E-4877-AD23-CE3F49A21B79}" type="slidenum">
              <a:rPr lang="pt-BR"/>
              <a:pPr fontAlgn="base">
                <a:spcBef>
                  <a:spcPct val="0"/>
                </a:spcBef>
                <a:spcAft>
                  <a:spcPct val="0"/>
                </a:spcAft>
              </a:pPr>
              <a:t>61</a:t>
            </a:fld>
            <a:endParaRPr lang="pt-B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108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1D04C5-8DEA-4DC5-BCCD-721C581361A9}" type="slidenum">
              <a:rPr lang="pt-BR"/>
              <a:pPr fontAlgn="base">
                <a:spcBef>
                  <a:spcPct val="0"/>
                </a:spcBef>
                <a:spcAft>
                  <a:spcPct val="0"/>
                </a:spcAft>
              </a:pPr>
              <a:t>62</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lvl1pPr>
              <a:defRPr/>
            </a:lvl1pPr>
          </a:lstStyle>
          <a:p>
            <a:pPr>
              <a:defRPr/>
            </a:pPr>
            <a:fld id="{75CA4DEF-13BE-456E-83E9-44ABFADC1D5A}" type="datetimeFigureOut">
              <a:rPr lang="pt-BR"/>
              <a:pPr>
                <a:defRPr/>
              </a:pPr>
              <a:t>29/6/2011</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60FB331D-2EC1-4C21-84C5-E692ED1211EB}" type="slidenum">
              <a:rPr lang="pt-BR"/>
              <a:pPr>
                <a:defRPr/>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lvl1pPr>
              <a:defRPr/>
            </a:lvl1pPr>
          </a:lstStyle>
          <a:p>
            <a:pPr>
              <a:defRPr/>
            </a:pPr>
            <a:fld id="{0B14CB8D-49FF-45BF-9E71-2F343A7A84DB}" type="datetimeFigureOut">
              <a:rPr lang="pt-BR"/>
              <a:pPr>
                <a:defRPr/>
              </a:pPr>
              <a:t>29/6/2011</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4CDE4654-1973-47C5-8E59-D5F80CFB1526}" type="slidenum">
              <a:rPr lang="pt-BR"/>
              <a:pPr>
                <a:defRPr/>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3428461-B808-4612-BC3B-AF0BFF16F24E}" type="datetimeFigureOut">
              <a:rPr lang="pt-BR"/>
              <a:pPr>
                <a:defRPr/>
              </a:pPr>
              <a:t>29/6/2011</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3B1D4E73-5FBA-4642-8375-20D521B2BB64}" type="slidenum">
              <a:rPr lang="pt-BR"/>
              <a:pPr>
                <a:defRPr/>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3"/>
          <p:cNvSpPr>
            <a:spLocks noGrp="1"/>
          </p:cNvSpPr>
          <p:nvPr>
            <p:ph type="dt" sz="half" idx="10"/>
          </p:nvPr>
        </p:nvSpPr>
        <p:spPr/>
        <p:txBody>
          <a:bodyPr/>
          <a:lstStyle>
            <a:lvl1pPr>
              <a:defRPr/>
            </a:lvl1pPr>
          </a:lstStyle>
          <a:p>
            <a:pPr>
              <a:defRPr/>
            </a:pPr>
            <a:fld id="{6C8EB7E2-BA9E-44CA-AFDD-6084687DA55C}" type="datetimeFigureOut">
              <a:rPr lang="pt-BR"/>
              <a:pPr>
                <a:defRPr/>
              </a:pPr>
              <a:t>29/6/2011</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12E5E6C3-4E11-449A-9889-7237969978E0}" type="slidenum">
              <a:rPr lang="pt-BR"/>
              <a:pPr>
                <a:defRPr/>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3"/>
          <p:cNvSpPr>
            <a:spLocks noGrp="1"/>
          </p:cNvSpPr>
          <p:nvPr>
            <p:ph type="dt" sz="half" idx="10"/>
          </p:nvPr>
        </p:nvSpPr>
        <p:spPr/>
        <p:txBody>
          <a:bodyPr/>
          <a:lstStyle>
            <a:lvl1pPr>
              <a:defRPr/>
            </a:lvl1pPr>
          </a:lstStyle>
          <a:p>
            <a:pPr>
              <a:defRPr/>
            </a:pPr>
            <a:fld id="{353272E9-C383-4011-B727-20AD9EE92589}" type="datetimeFigureOut">
              <a:rPr lang="pt-BR"/>
              <a:pPr>
                <a:defRPr/>
              </a:pPr>
              <a:t>29/6/2011</a:t>
            </a:fld>
            <a:endParaRPr lang="pt-BR"/>
          </a:p>
        </p:txBody>
      </p:sp>
      <p:sp>
        <p:nvSpPr>
          <p:cNvPr id="8" name="Footer Placeholder 4"/>
          <p:cNvSpPr>
            <a:spLocks noGrp="1"/>
          </p:cNvSpPr>
          <p:nvPr>
            <p:ph type="ftr" sz="quarter" idx="11"/>
          </p:nvPr>
        </p:nvSpPr>
        <p:spPr/>
        <p:txBody>
          <a:bodyPr/>
          <a:lstStyle>
            <a:lvl1pPr>
              <a:defRPr/>
            </a:lvl1pPr>
          </a:lstStyle>
          <a:p>
            <a:pPr>
              <a:defRPr/>
            </a:pPr>
            <a:endParaRPr lang="pt-BR"/>
          </a:p>
        </p:txBody>
      </p:sp>
      <p:sp>
        <p:nvSpPr>
          <p:cNvPr id="9" name="Slide Number Placeholder 5"/>
          <p:cNvSpPr>
            <a:spLocks noGrp="1"/>
          </p:cNvSpPr>
          <p:nvPr>
            <p:ph type="sldNum" sz="quarter" idx="12"/>
          </p:nvPr>
        </p:nvSpPr>
        <p:spPr/>
        <p:txBody>
          <a:bodyPr/>
          <a:lstStyle>
            <a:lvl1pPr>
              <a:defRPr/>
            </a:lvl1pPr>
          </a:lstStyle>
          <a:p>
            <a:pPr>
              <a:defRPr/>
            </a:pPr>
            <a:fld id="{0F4C3BA0-0B12-4440-A011-74E9102F75B3}" type="slidenum">
              <a:rPr lang="pt-BR"/>
              <a:pPr>
                <a:defRPr/>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3"/>
          <p:cNvSpPr>
            <a:spLocks noGrp="1"/>
          </p:cNvSpPr>
          <p:nvPr>
            <p:ph type="dt" sz="half" idx="10"/>
          </p:nvPr>
        </p:nvSpPr>
        <p:spPr/>
        <p:txBody>
          <a:bodyPr/>
          <a:lstStyle>
            <a:lvl1pPr>
              <a:defRPr/>
            </a:lvl1pPr>
          </a:lstStyle>
          <a:p>
            <a:pPr>
              <a:defRPr/>
            </a:pPr>
            <a:fld id="{C5934FB6-A182-42F3-8B48-9E95E5A86A6D}" type="datetimeFigureOut">
              <a:rPr lang="pt-BR"/>
              <a:pPr>
                <a:defRPr/>
              </a:pPr>
              <a:t>29/6/2011</a:t>
            </a:fld>
            <a:endParaRPr lang="pt-BR"/>
          </a:p>
        </p:txBody>
      </p:sp>
      <p:sp>
        <p:nvSpPr>
          <p:cNvPr id="4" name="Footer Placeholder 4"/>
          <p:cNvSpPr>
            <a:spLocks noGrp="1"/>
          </p:cNvSpPr>
          <p:nvPr>
            <p:ph type="ftr" sz="quarter" idx="11"/>
          </p:nvPr>
        </p:nvSpPr>
        <p:spPr/>
        <p:txBody>
          <a:bodyPr/>
          <a:lstStyle>
            <a:lvl1pPr>
              <a:defRPr/>
            </a:lvl1pPr>
          </a:lstStyle>
          <a:p>
            <a:pPr>
              <a:defRPr/>
            </a:pPr>
            <a:endParaRPr lang="pt-BR"/>
          </a:p>
        </p:txBody>
      </p:sp>
      <p:sp>
        <p:nvSpPr>
          <p:cNvPr id="5" name="Slide Number Placeholder 5"/>
          <p:cNvSpPr>
            <a:spLocks noGrp="1"/>
          </p:cNvSpPr>
          <p:nvPr>
            <p:ph type="sldNum" sz="quarter" idx="12"/>
          </p:nvPr>
        </p:nvSpPr>
        <p:spPr/>
        <p:txBody>
          <a:bodyPr/>
          <a:lstStyle>
            <a:lvl1pPr>
              <a:defRPr/>
            </a:lvl1pPr>
          </a:lstStyle>
          <a:p>
            <a:pPr>
              <a:defRPr/>
            </a:pPr>
            <a:fld id="{7BD04FC8-7D17-4651-8AAE-7E28EF94028C}" type="slidenum">
              <a:rPr lang="pt-BR"/>
              <a:pPr>
                <a:defRPr/>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0D2BB04-B618-45DB-BD57-611A5640DEED}" type="datetimeFigureOut">
              <a:rPr lang="pt-BR"/>
              <a:pPr>
                <a:defRPr/>
              </a:pPr>
              <a:t>29/6/2011</a:t>
            </a:fld>
            <a:endParaRPr lang="pt-BR"/>
          </a:p>
        </p:txBody>
      </p:sp>
      <p:sp>
        <p:nvSpPr>
          <p:cNvPr id="3" name="Footer Placeholder 4"/>
          <p:cNvSpPr>
            <a:spLocks noGrp="1"/>
          </p:cNvSpPr>
          <p:nvPr>
            <p:ph type="ftr" sz="quarter" idx="11"/>
          </p:nvPr>
        </p:nvSpPr>
        <p:spPr/>
        <p:txBody>
          <a:bodyPr/>
          <a:lstStyle>
            <a:lvl1pPr>
              <a:defRPr/>
            </a:lvl1pPr>
          </a:lstStyle>
          <a:p>
            <a:pPr>
              <a:defRPr/>
            </a:pPr>
            <a:endParaRPr lang="pt-BR"/>
          </a:p>
        </p:txBody>
      </p:sp>
      <p:sp>
        <p:nvSpPr>
          <p:cNvPr id="4" name="Slide Number Placeholder 5"/>
          <p:cNvSpPr>
            <a:spLocks noGrp="1"/>
          </p:cNvSpPr>
          <p:nvPr>
            <p:ph type="sldNum" sz="quarter" idx="12"/>
          </p:nvPr>
        </p:nvSpPr>
        <p:spPr/>
        <p:txBody>
          <a:bodyPr/>
          <a:lstStyle>
            <a:lvl1pPr>
              <a:defRPr/>
            </a:lvl1pPr>
          </a:lstStyle>
          <a:p>
            <a:pPr>
              <a:defRPr/>
            </a:pPr>
            <a:fld id="{28A977BD-DD7C-483C-99D8-C3ACCB752CE9}" type="slidenum">
              <a:rPr lang="pt-BR"/>
              <a:pPr>
                <a:defRPr/>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833E14-47FD-4E59-93AB-72447538273D}" type="datetimeFigureOut">
              <a:rPr lang="pt-BR"/>
              <a:pPr>
                <a:defRPr/>
              </a:pPr>
              <a:t>29/6/2011</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5E58F527-2E6C-4F31-BBB1-521E35E666E8}" type="slidenum">
              <a:rPr lang="pt-BR"/>
              <a:pPr>
                <a:defRPr/>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24D604-954C-47D9-A0BE-69185A4EE6E3}" type="datetimeFigureOut">
              <a:rPr lang="pt-BR"/>
              <a:pPr>
                <a:defRPr/>
              </a:pPr>
              <a:t>29/6/2011</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46F0CD9D-24DC-4C32-83C8-9E44A61953D2}" type="slidenum">
              <a:rPr lang="pt-BR"/>
              <a:pPr>
                <a:defRPr/>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lvl1pPr>
              <a:defRPr/>
            </a:lvl1pPr>
          </a:lstStyle>
          <a:p>
            <a:pPr>
              <a:defRPr/>
            </a:pPr>
            <a:fld id="{C119D994-08AF-428E-B57C-36B7438CE4AF}" type="datetimeFigureOut">
              <a:rPr lang="pt-BR"/>
              <a:pPr>
                <a:defRPr/>
              </a:pPr>
              <a:t>29/6/2011</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114AC232-EC01-44F7-8376-0436BFB16A68}" type="slidenum">
              <a:rPr lang="pt-BR"/>
              <a:pPr>
                <a:defRPr/>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lvl1pPr>
              <a:defRPr/>
            </a:lvl1pPr>
          </a:lstStyle>
          <a:p>
            <a:pPr>
              <a:defRPr/>
            </a:pPr>
            <a:fld id="{C1A53B10-5B36-48F7-A373-7E6060637CD4}" type="datetimeFigureOut">
              <a:rPr lang="pt-BR"/>
              <a:pPr>
                <a:defRPr/>
              </a:pPr>
              <a:t>29/6/2011</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1E04A28C-81CE-4EA3-A0C1-57FD02EF6E3D}" type="slidenum">
              <a:rPr lang="pt-BR"/>
              <a:pPr>
                <a:defRPr/>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pt-BR"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1E059628-04F1-4195-A6CF-FB3D898F7192}" type="datetimeFigureOut">
              <a:rPr lang="pt-BR"/>
              <a:pPr>
                <a:defRPr/>
              </a:pPr>
              <a:t>29/6/2011</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A1AA6E01-5052-4FAC-B2D0-A9BCF9C89E51}"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r>
              <a:rPr lang="pt-BR" sz="8000" smtClean="0">
                <a:solidFill>
                  <a:schemeClr val="bg1"/>
                </a:solidFill>
              </a:rPr>
              <a:t>Noite Cultural</a:t>
            </a:r>
          </a:p>
        </p:txBody>
      </p:sp>
      <p:sp>
        <p:nvSpPr>
          <p:cNvPr id="3" name="Subtitle 2"/>
          <p:cNvSpPr>
            <a:spLocks noGrp="1"/>
          </p:cNvSpPr>
          <p:nvPr>
            <p:ph type="subTitle" idx="1"/>
          </p:nvPr>
        </p:nvSpPr>
        <p:spPr/>
        <p:txBody>
          <a:bodyPr rtlCol="0">
            <a:normAutofit/>
          </a:bodyPr>
          <a:lstStyle/>
          <a:p>
            <a:pPr algn="r" fontAlgn="auto">
              <a:spcAft>
                <a:spcPts val="0"/>
              </a:spcAft>
              <a:buFont typeface="Arial" pitchFamily="34" charset="0"/>
              <a:buNone/>
              <a:defRPr/>
            </a:pPr>
            <a:r>
              <a:rPr lang="pt-BR" sz="3600" dirty="0" err="1" smtClean="0"/>
              <a:t>Profa</a:t>
            </a:r>
            <a:r>
              <a:rPr lang="pt-BR" sz="3600" dirty="0" smtClean="0"/>
              <a:t>. </a:t>
            </a:r>
            <a:r>
              <a:rPr lang="pt-BR" sz="3600" dirty="0" err="1" smtClean="0"/>
              <a:t>Liséte</a:t>
            </a:r>
            <a:r>
              <a:rPr lang="pt-BR" sz="3600" dirty="0" smtClean="0"/>
              <a:t> </a:t>
            </a:r>
            <a:r>
              <a:rPr lang="pt-BR" sz="3600" dirty="0" err="1" smtClean="0"/>
              <a:t>Espíndola</a:t>
            </a:r>
            <a:endParaRPr lang="pt-BR" sz="3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pt-BR" sz="5400" b="1" i="1" smtClean="0">
                <a:solidFill>
                  <a:schemeClr val="bg1"/>
                </a:solidFill>
              </a:rPr>
              <a:t>Vamos cantar?</a:t>
            </a:r>
          </a:p>
        </p:txBody>
      </p:sp>
      <p:sp>
        <p:nvSpPr>
          <p:cNvPr id="3075" name="Content Placeholder 2"/>
          <p:cNvSpPr>
            <a:spLocks noGrp="1"/>
          </p:cNvSpPr>
          <p:nvPr>
            <p:ph idx="1"/>
          </p:nvPr>
        </p:nvSpPr>
        <p:spPr/>
        <p:txBody>
          <a:bodyPr/>
          <a:lstStyle/>
          <a:p>
            <a:pPr>
              <a:buFont typeface="Arial" charset="0"/>
              <a:buNone/>
            </a:pPr>
            <a:endParaRPr lang="pt-BR" sz="3600" smtClean="0">
              <a:solidFill>
                <a:schemeClr val="bg1"/>
              </a:solidFill>
            </a:endParaRPr>
          </a:p>
          <a:p>
            <a:pPr>
              <a:buFont typeface="Arial" charset="0"/>
              <a:buNone/>
            </a:pPr>
            <a:r>
              <a:rPr lang="pt-BR" sz="3600" smtClean="0">
                <a:solidFill>
                  <a:schemeClr val="bg1"/>
                </a:solidFill>
              </a:rPr>
              <a:t>Vem, vem, vem cantar</a:t>
            </a:r>
          </a:p>
          <a:p>
            <a:pPr>
              <a:buFont typeface="Arial" charset="0"/>
              <a:buNone/>
            </a:pPr>
            <a:r>
              <a:rPr lang="pt-BR" sz="3600" smtClean="0">
                <a:solidFill>
                  <a:schemeClr val="bg1"/>
                </a:solidFill>
              </a:rPr>
              <a:t>Que a tristeza vai passar</a:t>
            </a:r>
          </a:p>
          <a:p>
            <a:pPr>
              <a:buFont typeface="Arial" charset="0"/>
              <a:buNone/>
            </a:pPr>
            <a:r>
              <a:rPr lang="pt-BR" sz="3600" smtClean="0">
                <a:solidFill>
                  <a:schemeClr val="bg1"/>
                </a:solidFill>
              </a:rPr>
              <a:t>Vem, vem sentir que é bom</a:t>
            </a:r>
          </a:p>
          <a:p>
            <a:pPr>
              <a:buFont typeface="Arial" charset="0"/>
              <a:buNone/>
            </a:pPr>
            <a:r>
              <a:rPr lang="pt-BR" sz="3600" smtClean="0">
                <a:solidFill>
                  <a:schemeClr val="bg1"/>
                </a:solidFill>
              </a:rPr>
              <a:t>O que a Vida traz.</a:t>
            </a:r>
          </a:p>
          <a:p>
            <a:pPr>
              <a:buFont typeface="Arial" charset="0"/>
              <a:buNone/>
            </a:pPr>
            <a:r>
              <a:rPr lang="pt-BR" sz="3600" smtClean="0">
                <a:solidFill>
                  <a:schemeClr val="bg1"/>
                </a:solidFill>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p:txBody>
          <a:bodyPr/>
          <a:lstStyle/>
          <a:p>
            <a:endParaRPr lang="pt-BR" smtClean="0"/>
          </a:p>
        </p:txBody>
      </p:sp>
      <p:sp>
        <p:nvSpPr>
          <p:cNvPr id="120835" name="Rectangle 3"/>
          <p:cNvSpPr>
            <a:spLocks noGrp="1"/>
          </p:cNvSpPr>
          <p:nvPr>
            <p:ph type="body" idx="1"/>
          </p:nvPr>
        </p:nvSpPr>
        <p:spPr/>
        <p:txBody>
          <a:bodyPr/>
          <a:lstStyle/>
          <a:p>
            <a:endParaRPr lang="pt-BR" smtClean="0"/>
          </a:p>
        </p:txBody>
      </p:sp>
      <p:pic>
        <p:nvPicPr>
          <p:cNvPr id="120836" name="Imagem 3" descr="olho-do-brasil.jpg"/>
          <p:cNvPicPr>
            <a:picLocks noChangeAspect="1"/>
          </p:cNvPicPr>
          <p:nvPr/>
        </p:nvPicPr>
        <p:blipFill>
          <a:blip r:embed="rId2" cstate="print"/>
          <a:srcRect/>
          <a:stretch>
            <a:fillRect/>
          </a:stretch>
        </p:blipFill>
        <p:spPr bwMode="auto">
          <a:xfrm>
            <a:off x="-592138" y="0"/>
            <a:ext cx="10328276" cy="6858000"/>
          </a:xfrm>
          <a:prstGeom prst="rect">
            <a:avLst/>
          </a:prstGeom>
          <a:noFill/>
          <a:ln w="9525">
            <a:noFill/>
            <a:miter lim="800000"/>
            <a:headEnd/>
            <a:tailEnd/>
          </a:ln>
        </p:spPr>
      </p:pic>
      <p:sp>
        <p:nvSpPr>
          <p:cNvPr id="120837" name="Título 1"/>
          <p:cNvSpPr>
            <a:spLocks/>
          </p:cNvSpPr>
          <p:nvPr/>
        </p:nvSpPr>
        <p:spPr bwMode="auto">
          <a:xfrm>
            <a:off x="571500" y="0"/>
            <a:ext cx="7772400" cy="1071563"/>
          </a:xfrm>
          <a:prstGeom prst="rect">
            <a:avLst/>
          </a:prstGeom>
          <a:noFill/>
          <a:ln w="9525">
            <a:noFill/>
            <a:miter lim="800000"/>
            <a:headEnd/>
            <a:tailEnd/>
          </a:ln>
        </p:spPr>
        <p:txBody>
          <a:bodyPr anchor="ctr"/>
          <a:lstStyle/>
          <a:p>
            <a:pPr algn="ctr"/>
            <a:r>
              <a:rPr lang="pt-BR" sz="4400">
                <a:solidFill>
                  <a:schemeClr val="bg1"/>
                </a:solidFill>
                <a:latin typeface="Algerian" pitchFamily="82" charset="0"/>
              </a:rPr>
              <a:t>Mapa de Anatomia: O Olho</a:t>
            </a:r>
          </a:p>
        </p:txBody>
      </p:sp>
      <p:sp>
        <p:nvSpPr>
          <p:cNvPr id="3" name="Subtítulo 2"/>
          <p:cNvSpPr>
            <a:spLocks/>
          </p:cNvSpPr>
          <p:nvPr/>
        </p:nvSpPr>
        <p:spPr bwMode="auto">
          <a:xfrm>
            <a:off x="1428750" y="5715000"/>
            <a:ext cx="6072188" cy="1143000"/>
          </a:xfrm>
          <a:prstGeom prst="rect">
            <a:avLst/>
          </a:prstGeom>
          <a:noFill/>
          <a:ln w="9525">
            <a:noFill/>
            <a:miter lim="800000"/>
            <a:headEnd/>
            <a:tailEnd/>
          </a:ln>
        </p:spPr>
        <p:txBody>
          <a:bodyPr/>
          <a:lstStyle/>
          <a:p>
            <a:pPr algn="ctr" fontAlgn="auto">
              <a:spcBef>
                <a:spcPct val="20000"/>
              </a:spcBef>
              <a:spcAft>
                <a:spcPts val="0"/>
              </a:spcAft>
              <a:buFont typeface="Arial" pitchFamily="34" charset="0"/>
              <a:buNone/>
              <a:defRPr/>
            </a:pPr>
            <a:r>
              <a:rPr lang="pt-BR" sz="3200" dirty="0">
                <a:solidFill>
                  <a:schemeClr val="bg1"/>
                </a:solidFill>
                <a:latin typeface="+mn-lt"/>
                <a:cs typeface="+mn-cs"/>
              </a:rPr>
              <a:t>Texto de </a:t>
            </a:r>
            <a:r>
              <a:rPr lang="pt-BR" sz="3200" dirty="0" err="1">
                <a:solidFill>
                  <a:schemeClr val="bg1"/>
                </a:solidFill>
                <a:latin typeface="+mn-lt"/>
                <a:cs typeface="+mn-cs"/>
              </a:rPr>
              <a:t>Cecilia</a:t>
            </a:r>
            <a:r>
              <a:rPr lang="pt-BR" sz="3200" dirty="0">
                <a:solidFill>
                  <a:schemeClr val="bg1"/>
                </a:solidFill>
                <a:latin typeface="+mn-lt"/>
                <a:cs typeface="+mn-cs"/>
              </a:rPr>
              <a:t> Meireles</a:t>
            </a:r>
          </a:p>
          <a:p>
            <a:pPr algn="ctr" fontAlgn="auto">
              <a:spcBef>
                <a:spcPct val="20000"/>
              </a:spcBef>
              <a:spcAft>
                <a:spcPts val="0"/>
              </a:spcAft>
              <a:buFont typeface="Arial" pitchFamily="34" charset="0"/>
              <a:buNone/>
              <a:defRPr/>
            </a:pPr>
            <a:r>
              <a:rPr lang="pt-BR" sz="3200" dirty="0">
                <a:solidFill>
                  <a:schemeClr val="bg1"/>
                </a:solidFill>
                <a:latin typeface="+mn-lt"/>
                <a:cs typeface="+mn-cs"/>
              </a:rPr>
              <a:t>Imagens: Google</a:t>
            </a:r>
          </a:p>
          <a:p>
            <a:pPr algn="ctr" fontAlgn="auto">
              <a:spcBef>
                <a:spcPct val="20000"/>
              </a:spcBef>
              <a:spcAft>
                <a:spcPts val="0"/>
              </a:spcAft>
              <a:buFont typeface="Arial" pitchFamily="34" charset="0"/>
              <a:buNone/>
              <a:defRPr/>
            </a:pPr>
            <a:r>
              <a:rPr lang="pt-BR" sz="3200" dirty="0">
                <a:solidFill>
                  <a:schemeClr val="bg1"/>
                </a:solidFill>
                <a:latin typeface="+mn-lt"/>
                <a:cs typeface="+mn-cs"/>
              </a:rPr>
              <a:t>Animação: Ingrid </a:t>
            </a:r>
            <a:r>
              <a:rPr lang="pt-BR" sz="3200" dirty="0" err="1">
                <a:solidFill>
                  <a:schemeClr val="bg1"/>
                </a:solidFill>
                <a:latin typeface="+mn-lt"/>
                <a:cs typeface="+mn-cs"/>
              </a:rPr>
              <a:t>Espíndola</a:t>
            </a:r>
            <a:endParaRPr lang="pt-BR" sz="3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Imagem 2" descr="mundo.jpg"/>
          <p:cNvPicPr>
            <a:picLocks noChangeAspect="1"/>
          </p:cNvPicPr>
          <p:nvPr/>
        </p:nvPicPr>
        <p:blipFill>
          <a:blip r:embed="rId2" cstate="print"/>
          <a:srcRect/>
          <a:stretch>
            <a:fillRect/>
          </a:stretch>
        </p:blipFill>
        <p:spPr bwMode="auto">
          <a:xfrm>
            <a:off x="0" y="0"/>
            <a:ext cx="9144000" cy="7018338"/>
          </a:xfrm>
          <a:prstGeom prst="rect">
            <a:avLst/>
          </a:prstGeom>
          <a:noFill/>
          <a:ln w="9525">
            <a:noFill/>
            <a:miter lim="800000"/>
            <a:headEnd/>
            <a:tailEnd/>
          </a:ln>
        </p:spPr>
      </p:pic>
      <p:sp>
        <p:nvSpPr>
          <p:cNvPr id="121859" name="CaixaDeTexto 3"/>
          <p:cNvSpPr txBox="1">
            <a:spLocks noChangeArrowheads="1"/>
          </p:cNvSpPr>
          <p:nvPr/>
        </p:nvSpPr>
        <p:spPr bwMode="auto">
          <a:xfrm>
            <a:off x="642938" y="71438"/>
            <a:ext cx="8318500" cy="6186487"/>
          </a:xfrm>
          <a:prstGeom prst="rect">
            <a:avLst/>
          </a:prstGeom>
          <a:noFill/>
          <a:ln w="9525">
            <a:noFill/>
            <a:miter lim="800000"/>
            <a:headEnd/>
            <a:tailEnd/>
          </a:ln>
        </p:spPr>
        <p:txBody>
          <a:bodyPr wrap="none">
            <a:spAutoFit/>
          </a:bodyPr>
          <a:lstStyle/>
          <a:p>
            <a:r>
              <a:rPr lang="pt-BR" sz="4400">
                <a:latin typeface="Comic Sans MS" pitchFamily="66" charset="0"/>
              </a:rPr>
              <a:t>O Olho é uma espécie de globo,</a:t>
            </a:r>
            <a:br>
              <a:rPr lang="pt-BR" sz="4400">
                <a:latin typeface="Comic Sans MS" pitchFamily="66" charset="0"/>
              </a:rPr>
            </a:br>
            <a:r>
              <a:rPr lang="pt-BR" sz="4400">
                <a:latin typeface="Comic Sans MS" pitchFamily="66" charset="0"/>
              </a:rPr>
              <a:t>é um pequeno planeta</a:t>
            </a:r>
          </a:p>
          <a:p>
            <a:endParaRPr lang="pt-BR" sz="4400">
              <a:latin typeface="Comic Sans MS" pitchFamily="66" charset="0"/>
            </a:endParaRPr>
          </a:p>
          <a:p>
            <a:endParaRPr lang="pt-BR" sz="4400">
              <a:latin typeface="Comic Sans MS" pitchFamily="66" charset="0"/>
            </a:endParaRPr>
          </a:p>
          <a:p>
            <a:endParaRPr lang="pt-BR" sz="4400">
              <a:latin typeface="Comic Sans MS" pitchFamily="66" charset="0"/>
            </a:endParaRPr>
          </a:p>
          <a:p>
            <a:endParaRPr lang="pt-BR" sz="4400">
              <a:latin typeface="Comic Sans MS" pitchFamily="66" charset="0"/>
            </a:endParaRPr>
          </a:p>
          <a:p>
            <a:endParaRPr lang="pt-BR" sz="4400">
              <a:latin typeface="Comic Sans MS" pitchFamily="66" charset="0"/>
            </a:endParaRPr>
          </a:p>
          <a:p>
            <a:r>
              <a:rPr lang="pt-BR" sz="4400">
                <a:latin typeface="Comic Sans MS" pitchFamily="66" charset="0"/>
              </a:rPr>
              <a:t/>
            </a:r>
            <a:br>
              <a:rPr lang="pt-BR" sz="4400">
                <a:latin typeface="Comic Sans MS" pitchFamily="66" charset="0"/>
              </a:rPr>
            </a:br>
            <a:r>
              <a:rPr lang="pt-BR" sz="4400">
                <a:latin typeface="Comic Sans MS" pitchFamily="66" charset="0"/>
              </a:rPr>
              <a:t>com pinturas do lado de fora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Imagem 2" descr="colorido.jpg"/>
          <p:cNvPicPr>
            <a:picLocks noChangeAspect="1"/>
          </p:cNvPicPr>
          <p:nvPr/>
        </p:nvPicPr>
        <p:blipFill>
          <a:blip r:embed="rId2" cstate="print"/>
          <a:srcRect/>
          <a:stretch>
            <a:fillRect/>
          </a:stretch>
        </p:blipFill>
        <p:spPr bwMode="auto">
          <a:xfrm>
            <a:off x="0" y="-214313"/>
            <a:ext cx="9525000" cy="7143751"/>
          </a:xfrm>
          <a:prstGeom prst="rect">
            <a:avLst/>
          </a:prstGeom>
          <a:noFill/>
          <a:ln w="9525">
            <a:noFill/>
            <a:miter lim="800000"/>
            <a:headEnd/>
            <a:tailEnd/>
          </a:ln>
        </p:spPr>
      </p:pic>
      <p:sp>
        <p:nvSpPr>
          <p:cNvPr id="122883" name="CaixaDeTexto 3"/>
          <p:cNvSpPr txBox="1">
            <a:spLocks noChangeArrowheads="1"/>
          </p:cNvSpPr>
          <p:nvPr/>
        </p:nvSpPr>
        <p:spPr bwMode="auto">
          <a:xfrm>
            <a:off x="1214438" y="428625"/>
            <a:ext cx="6372225" cy="1446213"/>
          </a:xfrm>
          <a:prstGeom prst="rect">
            <a:avLst/>
          </a:prstGeom>
          <a:noFill/>
          <a:ln w="9525">
            <a:noFill/>
            <a:miter lim="800000"/>
            <a:headEnd/>
            <a:tailEnd/>
          </a:ln>
        </p:spPr>
        <p:txBody>
          <a:bodyPr wrap="none">
            <a:spAutoFit/>
          </a:bodyPr>
          <a:lstStyle/>
          <a:p>
            <a:r>
              <a:rPr lang="pt-BR" sz="4400">
                <a:latin typeface="Comic Sans MS" pitchFamily="66" charset="0"/>
              </a:rPr>
              <a:t>Muitas pinturas:</a:t>
            </a:r>
            <a:br>
              <a:rPr lang="pt-BR" sz="4400">
                <a:latin typeface="Comic Sans MS" pitchFamily="66" charset="0"/>
              </a:rPr>
            </a:br>
            <a:r>
              <a:rPr lang="pt-BR" sz="4400">
                <a:latin typeface="Comic Sans MS" pitchFamily="66" charset="0"/>
              </a:rPr>
              <a:t>azuis, verdes, amarelas.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Imagem 4" descr="lagrima.jpg"/>
          <p:cNvPicPr>
            <a:picLocks noChangeAspect="1"/>
          </p:cNvPicPr>
          <p:nvPr/>
        </p:nvPicPr>
        <p:blipFill>
          <a:blip r:embed="rId2" cstate="print"/>
          <a:srcRect/>
          <a:stretch>
            <a:fillRect/>
          </a:stretch>
        </p:blipFill>
        <p:spPr bwMode="auto">
          <a:xfrm>
            <a:off x="0" y="0"/>
            <a:ext cx="9144000" cy="8351838"/>
          </a:xfrm>
          <a:prstGeom prst="rect">
            <a:avLst/>
          </a:prstGeom>
          <a:noFill/>
          <a:ln w="9525">
            <a:noFill/>
            <a:miter lim="800000"/>
            <a:headEnd/>
            <a:tailEnd/>
          </a:ln>
        </p:spPr>
      </p:pic>
      <p:sp>
        <p:nvSpPr>
          <p:cNvPr id="123907" name="CaixaDeTexto 5"/>
          <p:cNvSpPr txBox="1">
            <a:spLocks noChangeArrowheads="1"/>
          </p:cNvSpPr>
          <p:nvPr/>
        </p:nvSpPr>
        <p:spPr bwMode="auto">
          <a:xfrm>
            <a:off x="188913" y="4519613"/>
            <a:ext cx="8169275" cy="2124075"/>
          </a:xfrm>
          <a:prstGeom prst="rect">
            <a:avLst/>
          </a:prstGeom>
          <a:noFill/>
          <a:ln w="9525">
            <a:noFill/>
            <a:miter lim="800000"/>
            <a:headEnd/>
            <a:tailEnd/>
          </a:ln>
        </p:spPr>
        <p:txBody>
          <a:bodyPr wrap="none">
            <a:spAutoFit/>
          </a:bodyPr>
          <a:lstStyle/>
          <a:p>
            <a:r>
              <a:rPr lang="pt-BR" sz="4400">
                <a:latin typeface="Comic Sans MS" pitchFamily="66" charset="0"/>
              </a:rPr>
              <a:t>É um globobrilhante:</a:t>
            </a:r>
            <a:br>
              <a:rPr lang="pt-BR" sz="4400">
                <a:latin typeface="Comic Sans MS" pitchFamily="66" charset="0"/>
              </a:rPr>
            </a:br>
            <a:r>
              <a:rPr lang="pt-BR" sz="4400">
                <a:latin typeface="Comic Sans MS" pitchFamily="66" charset="0"/>
              </a:rPr>
              <a:t>parece cristal,</a:t>
            </a:r>
            <a:br>
              <a:rPr lang="pt-BR" sz="4400">
                <a:latin typeface="Comic Sans MS" pitchFamily="66" charset="0"/>
              </a:rPr>
            </a:br>
            <a:r>
              <a:rPr lang="pt-BR" sz="4400">
                <a:latin typeface="Comic Sans MS" pitchFamily="66" charset="0"/>
              </a:rPr>
              <a:t>é como um aquário com plantas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Imagem 2" descr="agua.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4931" name="CaixaDeTexto 3"/>
          <p:cNvSpPr txBox="1">
            <a:spLocks noChangeArrowheads="1"/>
          </p:cNvSpPr>
          <p:nvPr/>
        </p:nvSpPr>
        <p:spPr bwMode="auto">
          <a:xfrm>
            <a:off x="0" y="4357688"/>
            <a:ext cx="9372600" cy="1938337"/>
          </a:xfrm>
          <a:prstGeom prst="rect">
            <a:avLst/>
          </a:prstGeom>
          <a:noFill/>
          <a:ln w="9525">
            <a:noFill/>
            <a:miter lim="800000"/>
            <a:headEnd/>
            <a:tailEnd/>
          </a:ln>
        </p:spPr>
        <p:txBody>
          <a:bodyPr wrap="none">
            <a:spAutoFit/>
          </a:bodyPr>
          <a:lstStyle/>
          <a:p>
            <a:r>
              <a:rPr lang="pt-BR" sz="4000">
                <a:solidFill>
                  <a:srgbClr val="FFC000"/>
                </a:solidFill>
                <a:latin typeface="Comic Sans MS" pitchFamily="66" charset="0"/>
              </a:rPr>
              <a:t>finamente desenhadas: algas, </a:t>
            </a:r>
          </a:p>
          <a:p>
            <a:r>
              <a:rPr lang="pt-BR" sz="4000">
                <a:solidFill>
                  <a:srgbClr val="FFC000"/>
                </a:solidFill>
                <a:latin typeface="Comic Sans MS" pitchFamily="66" charset="0"/>
              </a:rPr>
              <a:t>sargaços, miniaturas marinhas, areias, </a:t>
            </a:r>
          </a:p>
          <a:p>
            <a:r>
              <a:rPr lang="pt-BR" sz="4000">
                <a:solidFill>
                  <a:srgbClr val="FFC000"/>
                </a:solidFill>
                <a:latin typeface="Comic Sans MS" pitchFamily="66" charset="0"/>
              </a:rPr>
              <a:t>rochas, naufrágios e peixes de ouro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Imagem 2" descr="nuvem.jpg"/>
          <p:cNvPicPr>
            <a:picLocks noChangeAspect="1"/>
          </p:cNvPicPr>
          <p:nvPr/>
        </p:nvPicPr>
        <p:blipFill>
          <a:blip r:embed="rId2" cstate="print"/>
          <a:srcRect/>
          <a:stretch>
            <a:fillRect/>
          </a:stretch>
        </p:blipFill>
        <p:spPr bwMode="auto">
          <a:xfrm>
            <a:off x="0" y="0"/>
            <a:ext cx="9382125" cy="6858000"/>
          </a:xfrm>
          <a:prstGeom prst="rect">
            <a:avLst/>
          </a:prstGeom>
          <a:noFill/>
          <a:ln w="9525">
            <a:noFill/>
            <a:miter lim="800000"/>
            <a:headEnd/>
            <a:tailEnd/>
          </a:ln>
        </p:spPr>
      </p:pic>
      <p:sp>
        <p:nvSpPr>
          <p:cNvPr id="125955" name="CaixaDeTexto 3"/>
          <p:cNvSpPr txBox="1">
            <a:spLocks noChangeArrowheads="1"/>
          </p:cNvSpPr>
          <p:nvPr/>
        </p:nvSpPr>
        <p:spPr bwMode="auto">
          <a:xfrm>
            <a:off x="1071563" y="714375"/>
            <a:ext cx="71437" cy="369888"/>
          </a:xfrm>
          <a:prstGeom prst="rect">
            <a:avLst/>
          </a:prstGeom>
          <a:noFill/>
          <a:ln w="9525">
            <a:noFill/>
            <a:miter lim="800000"/>
            <a:headEnd/>
            <a:tailEnd/>
          </a:ln>
        </p:spPr>
        <p:txBody>
          <a:bodyPr>
            <a:spAutoFit/>
          </a:bodyPr>
          <a:lstStyle/>
          <a:p>
            <a:endParaRPr lang="pt-BR">
              <a:latin typeface="Calibri" pitchFamily="34" charset="0"/>
            </a:endParaRPr>
          </a:p>
        </p:txBody>
      </p:sp>
      <p:sp>
        <p:nvSpPr>
          <p:cNvPr id="125956" name="CaixaDeTexto 4"/>
          <p:cNvSpPr txBox="1">
            <a:spLocks noChangeArrowheads="1"/>
          </p:cNvSpPr>
          <p:nvPr/>
        </p:nvSpPr>
        <p:spPr bwMode="auto">
          <a:xfrm>
            <a:off x="1071563" y="428625"/>
            <a:ext cx="7286625" cy="1446213"/>
          </a:xfrm>
          <a:prstGeom prst="rect">
            <a:avLst/>
          </a:prstGeom>
          <a:noFill/>
          <a:ln w="9525">
            <a:noFill/>
            <a:miter lim="800000"/>
            <a:headEnd/>
            <a:tailEnd/>
          </a:ln>
        </p:spPr>
        <p:txBody>
          <a:bodyPr>
            <a:spAutoFit/>
          </a:bodyPr>
          <a:lstStyle/>
          <a:p>
            <a:r>
              <a:rPr lang="pt-BR" sz="4400">
                <a:latin typeface="Comic Sans MS" pitchFamily="66" charset="0"/>
              </a:rPr>
              <a:t>Mas por dentro há outras pinturas, que não se vêem: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Imagem 1" descr="amarelo.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6979" name="CaixaDeTexto 3"/>
          <p:cNvSpPr txBox="1">
            <a:spLocks noChangeArrowheads="1"/>
          </p:cNvSpPr>
          <p:nvPr/>
        </p:nvSpPr>
        <p:spPr bwMode="auto">
          <a:xfrm>
            <a:off x="714375" y="5072063"/>
            <a:ext cx="7929563" cy="1323975"/>
          </a:xfrm>
          <a:prstGeom prst="rect">
            <a:avLst/>
          </a:prstGeom>
          <a:noFill/>
          <a:ln w="9525">
            <a:noFill/>
            <a:miter lim="800000"/>
            <a:headEnd/>
            <a:tailEnd/>
          </a:ln>
        </p:spPr>
        <p:txBody>
          <a:bodyPr>
            <a:spAutoFit/>
          </a:bodyPr>
          <a:lstStyle/>
          <a:p>
            <a:pPr algn="ctr"/>
            <a:r>
              <a:rPr lang="pt-BR" sz="4000">
                <a:latin typeface="Comic Sans MS" pitchFamily="66" charset="0"/>
              </a:rPr>
              <a:t>umas são imagem do mundo,</a:t>
            </a:r>
            <a:br>
              <a:rPr lang="pt-BR" sz="4000">
                <a:latin typeface="Comic Sans MS" pitchFamily="66" charset="0"/>
              </a:rPr>
            </a:br>
            <a:r>
              <a:rPr lang="pt-BR" sz="4000">
                <a:latin typeface="Comic Sans MS" pitchFamily="66" charset="0"/>
              </a:rPr>
              <a:t>outras são invetadas.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Imagem 3" descr="cores.jpg"/>
          <p:cNvPicPr>
            <a:picLocks noChangeAspect="1"/>
          </p:cNvPicPr>
          <p:nvPr/>
        </p:nvPicPr>
        <p:blipFill>
          <a:blip r:embed="rId2" cstate="print"/>
          <a:srcRect/>
          <a:stretch>
            <a:fillRect/>
          </a:stretch>
        </p:blipFill>
        <p:spPr bwMode="auto">
          <a:xfrm>
            <a:off x="285750" y="-2657475"/>
            <a:ext cx="8572500" cy="11412538"/>
          </a:xfrm>
          <a:prstGeom prst="rect">
            <a:avLst/>
          </a:prstGeom>
          <a:noFill/>
          <a:ln w="9525">
            <a:noFill/>
            <a:miter lim="800000"/>
            <a:headEnd/>
            <a:tailEnd/>
          </a:ln>
        </p:spPr>
      </p:pic>
      <p:sp>
        <p:nvSpPr>
          <p:cNvPr id="128003" name="CaixaDeTexto 2"/>
          <p:cNvSpPr txBox="1">
            <a:spLocks noChangeArrowheads="1"/>
          </p:cNvSpPr>
          <p:nvPr/>
        </p:nvSpPr>
        <p:spPr bwMode="auto">
          <a:xfrm>
            <a:off x="428625" y="158750"/>
            <a:ext cx="9144000" cy="769938"/>
          </a:xfrm>
          <a:prstGeom prst="rect">
            <a:avLst/>
          </a:prstGeom>
          <a:noFill/>
          <a:ln w="9525">
            <a:noFill/>
            <a:miter lim="800000"/>
            <a:headEnd/>
            <a:tailEnd/>
          </a:ln>
        </p:spPr>
        <p:txBody>
          <a:bodyPr>
            <a:spAutoFit/>
          </a:bodyPr>
          <a:lstStyle/>
          <a:p>
            <a:r>
              <a:rPr lang="pt-BR" sz="4400">
                <a:solidFill>
                  <a:schemeClr val="bg1"/>
                </a:solidFill>
                <a:latin typeface="Comic Sans MS" pitchFamily="66" charset="0"/>
              </a:rPr>
              <a:t>O Olho é um teatro por dentro.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Imagem 1" descr="cena.gif"/>
          <p:cNvPicPr>
            <a:picLocks noChangeAspect="1"/>
          </p:cNvPicPr>
          <p:nvPr/>
        </p:nvPicPr>
        <p:blipFill>
          <a:blip r:embed="rId2" cstate="print"/>
          <a:srcRect/>
          <a:stretch>
            <a:fillRect/>
          </a:stretch>
        </p:blipFill>
        <p:spPr bwMode="auto">
          <a:xfrm>
            <a:off x="-869950" y="0"/>
            <a:ext cx="10013950" cy="5389563"/>
          </a:xfrm>
          <a:prstGeom prst="rect">
            <a:avLst/>
          </a:prstGeom>
          <a:noFill/>
          <a:ln w="9525">
            <a:noFill/>
            <a:miter lim="800000"/>
            <a:headEnd/>
            <a:tailEnd/>
          </a:ln>
        </p:spPr>
      </p:pic>
      <p:sp>
        <p:nvSpPr>
          <p:cNvPr id="129027" name="CaixaDeTexto 2"/>
          <p:cNvSpPr txBox="1">
            <a:spLocks noChangeArrowheads="1"/>
          </p:cNvSpPr>
          <p:nvPr/>
        </p:nvSpPr>
        <p:spPr bwMode="auto">
          <a:xfrm>
            <a:off x="-36513" y="5786438"/>
            <a:ext cx="9501188" cy="701675"/>
          </a:xfrm>
          <a:prstGeom prst="rect">
            <a:avLst/>
          </a:prstGeom>
          <a:noFill/>
          <a:ln w="9525">
            <a:noFill/>
            <a:miter lim="800000"/>
            <a:headEnd/>
            <a:tailEnd/>
          </a:ln>
        </p:spPr>
        <p:txBody>
          <a:bodyPr>
            <a:spAutoFit/>
          </a:bodyPr>
          <a:lstStyle/>
          <a:p>
            <a:r>
              <a:rPr lang="pt-BR" sz="4000">
                <a:latin typeface="Comic Sans MS" pitchFamily="66" charset="0"/>
              </a:rPr>
              <a:t>E às vezes, sejam atores, sejam cenas,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Imagem 1" descr="ausencia.jpg"/>
          <p:cNvPicPr>
            <a:picLocks noChangeAspect="1"/>
          </p:cNvPicPr>
          <p:nvPr/>
        </p:nvPicPr>
        <p:blipFill>
          <a:blip r:embed="rId2" cstate="print"/>
          <a:srcRect/>
          <a:stretch>
            <a:fillRect/>
          </a:stretch>
        </p:blipFill>
        <p:spPr bwMode="auto">
          <a:xfrm>
            <a:off x="0" y="-71438"/>
            <a:ext cx="9144000" cy="9429751"/>
          </a:xfrm>
          <a:prstGeom prst="rect">
            <a:avLst/>
          </a:prstGeom>
          <a:noFill/>
          <a:ln w="9525">
            <a:noFill/>
            <a:miter lim="800000"/>
            <a:headEnd/>
            <a:tailEnd/>
          </a:ln>
        </p:spPr>
      </p:pic>
      <p:sp>
        <p:nvSpPr>
          <p:cNvPr id="130051" name="CaixaDeTexto 2"/>
          <p:cNvSpPr txBox="1">
            <a:spLocks noChangeArrowheads="1"/>
          </p:cNvSpPr>
          <p:nvPr/>
        </p:nvSpPr>
        <p:spPr bwMode="auto">
          <a:xfrm>
            <a:off x="0" y="2562225"/>
            <a:ext cx="6143625" cy="1938338"/>
          </a:xfrm>
          <a:prstGeom prst="rect">
            <a:avLst/>
          </a:prstGeom>
          <a:noFill/>
          <a:ln w="9525">
            <a:noFill/>
            <a:miter lim="800000"/>
            <a:headEnd/>
            <a:tailEnd/>
          </a:ln>
        </p:spPr>
        <p:txBody>
          <a:bodyPr>
            <a:spAutoFit/>
          </a:bodyPr>
          <a:lstStyle/>
          <a:p>
            <a:r>
              <a:rPr lang="pt-BR" sz="4000">
                <a:solidFill>
                  <a:schemeClr val="bg1"/>
                </a:solidFill>
                <a:latin typeface="Comic Sans MS" pitchFamily="66" charset="0"/>
              </a:rPr>
              <a:t>e às vezes, sejam imagem, sejam ausências,</a:t>
            </a:r>
            <a:br>
              <a:rPr lang="pt-BR" sz="4000">
                <a:solidFill>
                  <a:schemeClr val="bg1"/>
                </a:solidFill>
                <a:latin typeface="Comic Sans MS" pitchFamily="66" charset="0"/>
              </a:rPr>
            </a:br>
            <a:endParaRPr lang="pt-BR" sz="400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Imagem 1" descr="lagrima.jpg"/>
          <p:cNvPicPr>
            <a:picLocks noChangeAspect="1"/>
          </p:cNvPicPr>
          <p:nvPr/>
        </p:nvPicPr>
        <p:blipFill>
          <a:blip r:embed="rId2" cstate="print"/>
          <a:srcRect/>
          <a:stretch>
            <a:fillRect/>
          </a:stretch>
        </p:blipFill>
        <p:spPr bwMode="auto">
          <a:xfrm>
            <a:off x="-71438" y="-2286000"/>
            <a:ext cx="9215438" cy="10910888"/>
          </a:xfrm>
          <a:prstGeom prst="rect">
            <a:avLst/>
          </a:prstGeom>
          <a:noFill/>
          <a:ln w="9525">
            <a:noFill/>
            <a:miter lim="800000"/>
            <a:headEnd/>
            <a:tailEnd/>
          </a:ln>
        </p:spPr>
      </p:pic>
      <p:sp>
        <p:nvSpPr>
          <p:cNvPr id="131075" name="CaixaDeTexto 2"/>
          <p:cNvSpPr txBox="1">
            <a:spLocks noChangeArrowheads="1"/>
          </p:cNvSpPr>
          <p:nvPr/>
        </p:nvSpPr>
        <p:spPr bwMode="auto">
          <a:xfrm>
            <a:off x="1071563" y="5087938"/>
            <a:ext cx="7215187" cy="769937"/>
          </a:xfrm>
          <a:prstGeom prst="rect">
            <a:avLst/>
          </a:prstGeom>
          <a:noFill/>
          <a:ln w="9525">
            <a:noFill/>
            <a:miter lim="800000"/>
            <a:headEnd/>
            <a:tailEnd/>
          </a:ln>
        </p:spPr>
        <p:txBody>
          <a:bodyPr>
            <a:spAutoFit/>
          </a:bodyPr>
          <a:lstStyle/>
          <a:p>
            <a:r>
              <a:rPr lang="pt-BR" sz="4400">
                <a:solidFill>
                  <a:schemeClr val="bg1"/>
                </a:solidFill>
                <a:latin typeface="Comic Sans MS" pitchFamily="66" charset="0"/>
              </a:rPr>
              <a:t>formam, no Olho, lágrimas.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pt-BR" smtClean="0">
                <a:solidFill>
                  <a:schemeClr val="bg1"/>
                </a:solidFill>
              </a:rPr>
              <a:t>Luz dos olhos...</a:t>
            </a:r>
          </a:p>
        </p:txBody>
      </p:sp>
      <p:sp>
        <p:nvSpPr>
          <p:cNvPr id="5123" name="Content Placeholder 2"/>
          <p:cNvSpPr>
            <a:spLocks noGrp="1"/>
          </p:cNvSpPr>
          <p:nvPr>
            <p:ph idx="1"/>
          </p:nvPr>
        </p:nvSpPr>
        <p:spPr/>
        <p:txBody>
          <a:bodyPr/>
          <a:lstStyle/>
          <a:p>
            <a:r>
              <a:rPr lang="pt-BR" smtClean="0">
                <a:solidFill>
                  <a:schemeClr val="bg1"/>
                </a:solidFill>
              </a:rPr>
              <a:t>Em 25 de janeiro de 1927, nascia Antonio Carlos Jobim. Filho de pai escritor e poeta e de mãe professora, construiu uma musicalidade que marcou a nossa história e que carrega as marcas da sonoridade e da poesia brasileira para o mundo.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pt-BR" smtClean="0"/>
          </a:p>
        </p:txBody>
      </p:sp>
      <p:sp>
        <p:nvSpPr>
          <p:cNvPr id="6147" name="Content Placeholder 2"/>
          <p:cNvSpPr>
            <a:spLocks noGrp="1"/>
          </p:cNvSpPr>
          <p:nvPr>
            <p:ph idx="1"/>
          </p:nvPr>
        </p:nvSpPr>
        <p:spPr/>
        <p:txBody>
          <a:bodyPr/>
          <a:lstStyle/>
          <a:p>
            <a:r>
              <a:rPr lang="pt-BR" smtClean="0">
                <a:solidFill>
                  <a:schemeClr val="bg1"/>
                </a:solidFill>
              </a:rPr>
              <a:t>A Canção “Pela luz dos olhos teus” põe o olhar: o meu, o da outra, o do outro, como um farol que nos ajuda a descobrir nossas necessidades e possibilidades. Ela diz “Pela luz dos olhos teus, eu acho meu amor, e só se pode achar, que a luz dos olhos meus precisa se casar.”</a:t>
            </a:r>
          </a:p>
          <a:p>
            <a:pPr>
              <a:buFont typeface="Arial" charset="0"/>
              <a:buNone/>
            </a:pPr>
            <a:endParaRPr lang="pt-BR" smtClean="0">
              <a:solidFill>
                <a:schemeClr val="bg1"/>
              </a:solidFill>
            </a:endParaRP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pt-BR" smtClean="0"/>
          </a:p>
        </p:txBody>
      </p:sp>
      <p:sp>
        <p:nvSpPr>
          <p:cNvPr id="7171" name="Content Placeholder 2"/>
          <p:cNvSpPr>
            <a:spLocks noGrp="1"/>
          </p:cNvSpPr>
          <p:nvPr>
            <p:ph idx="1"/>
          </p:nvPr>
        </p:nvSpPr>
        <p:spPr/>
        <p:txBody>
          <a:bodyPr/>
          <a:lstStyle/>
          <a:p>
            <a:r>
              <a:rPr lang="pt-BR" smtClean="0">
                <a:solidFill>
                  <a:schemeClr val="bg1"/>
                </a:solidFill>
              </a:rPr>
              <a:t>Nesse  ENCONTRO entendemos que é o momento de revisitar o nosso OLHAR, contemplando o que fazemos e imaginando o que desejamos para o nosso amanhã.</a:t>
            </a:r>
          </a:p>
          <a:p>
            <a:endParaRPr lang="pt-BR"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pt-BR" smtClean="0"/>
          </a:p>
        </p:txBody>
      </p:sp>
      <p:sp>
        <p:nvSpPr>
          <p:cNvPr id="8195" name="Content Placeholder 2"/>
          <p:cNvSpPr>
            <a:spLocks noGrp="1"/>
          </p:cNvSpPr>
          <p:nvPr>
            <p:ph idx="1"/>
          </p:nvPr>
        </p:nvSpPr>
        <p:spPr/>
        <p:txBody>
          <a:bodyPr/>
          <a:lstStyle/>
          <a:p>
            <a:r>
              <a:rPr lang="pt-BR" smtClean="0">
                <a:solidFill>
                  <a:schemeClr val="bg1"/>
                </a:solidFill>
              </a:rPr>
              <a:t>Olhares que nos convencem de que precisamos casar nossas esperanças para a construção de um mundo melhor. Este momento é mais uma ocasião para olharmos para a outra com muita alegria e singeleza de coração. </a:t>
            </a:r>
          </a:p>
          <a:p>
            <a:pPr>
              <a:buFont typeface="Arial" charset="0"/>
              <a:buNone/>
            </a:pPr>
            <a:r>
              <a:rPr lang="pt-BR" smtClean="0">
                <a:solidFill>
                  <a:schemeClr val="bg1"/>
                </a:solidFill>
              </a:rPr>
              <a:t>	Assim, “sem mais La ra ra ra”, vamos cantar!</a:t>
            </a:r>
          </a:p>
          <a:p>
            <a:endParaRPr lang="pt-BR"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pt-BR" smtClean="0">
                <a:solidFill>
                  <a:schemeClr val="bg1"/>
                </a:solidFill>
              </a:rPr>
              <a:t>Pelas luz dos olhos teus</a:t>
            </a:r>
          </a:p>
        </p:txBody>
      </p:sp>
      <p:sp>
        <p:nvSpPr>
          <p:cNvPr id="9219" name="Content Placeholder 2"/>
          <p:cNvSpPr>
            <a:spLocks noGrp="1"/>
          </p:cNvSpPr>
          <p:nvPr>
            <p:ph idx="1"/>
          </p:nvPr>
        </p:nvSpPr>
        <p:spPr>
          <a:xfrm>
            <a:off x="684213" y="1557338"/>
            <a:ext cx="8229600" cy="4525962"/>
          </a:xfrm>
        </p:spPr>
        <p:txBody>
          <a:bodyPr/>
          <a:lstStyle/>
          <a:p>
            <a:endParaRPr lang="pt-BR" sz="3400" smtClean="0">
              <a:solidFill>
                <a:schemeClr val="bg1"/>
              </a:solidFill>
            </a:endParaRPr>
          </a:p>
          <a:p>
            <a:pPr>
              <a:buFont typeface="Arial" charset="0"/>
              <a:buNone/>
            </a:pPr>
            <a:r>
              <a:rPr lang="pt-BR" sz="3400" smtClean="0">
                <a:solidFill>
                  <a:schemeClr val="bg1"/>
                </a:solidFill>
              </a:rPr>
              <a:t>	Quando a luz dos olhos meus </a:t>
            </a:r>
            <a:br>
              <a:rPr lang="pt-BR" sz="3400" smtClean="0">
                <a:solidFill>
                  <a:schemeClr val="bg1"/>
                </a:solidFill>
              </a:rPr>
            </a:br>
            <a:r>
              <a:rPr lang="pt-BR" sz="3400" smtClean="0">
                <a:solidFill>
                  <a:schemeClr val="bg1"/>
                </a:solidFill>
              </a:rPr>
              <a:t>E a luz dos olhos teus </a:t>
            </a:r>
            <a:br>
              <a:rPr lang="pt-BR" sz="3400" smtClean="0">
                <a:solidFill>
                  <a:schemeClr val="bg1"/>
                </a:solidFill>
              </a:rPr>
            </a:br>
            <a:r>
              <a:rPr lang="pt-BR" sz="3400" smtClean="0">
                <a:solidFill>
                  <a:schemeClr val="bg1"/>
                </a:solidFill>
              </a:rPr>
              <a:t>Resolvem se encontrar</a:t>
            </a:r>
          </a:p>
          <a:p>
            <a:pPr>
              <a:buFont typeface="Arial" charset="0"/>
              <a:buNone/>
            </a:pPr>
            <a:r>
              <a:rPr lang="pt-BR" sz="3400" smtClean="0">
                <a:solidFill>
                  <a:schemeClr val="bg1"/>
                </a:solidFill>
              </a:rPr>
              <a:t>	Ai, que bom que isso é meu Deus </a:t>
            </a:r>
            <a:br>
              <a:rPr lang="pt-BR" sz="3400" smtClean="0">
                <a:solidFill>
                  <a:schemeClr val="bg1"/>
                </a:solidFill>
              </a:rPr>
            </a:br>
            <a:r>
              <a:rPr lang="pt-BR" sz="3400" smtClean="0">
                <a:solidFill>
                  <a:schemeClr val="bg1"/>
                </a:solidFill>
              </a:rPr>
              <a:t>Que frio que me dá o encontro desse olhar </a:t>
            </a:r>
            <a:br>
              <a:rPr lang="pt-BR" sz="3400" smtClean="0">
                <a:solidFill>
                  <a:schemeClr val="bg1"/>
                </a:solidFill>
              </a:rPr>
            </a:br>
            <a:r>
              <a:rPr lang="pt-BR" sz="3400" smtClean="0">
                <a:solidFill>
                  <a:schemeClr val="bg1"/>
                </a:solidFill>
              </a:rPr>
              <a:t/>
            </a:r>
            <a:br>
              <a:rPr lang="pt-BR" sz="3400" smtClean="0">
                <a:solidFill>
                  <a:schemeClr val="bg1"/>
                </a:solidFill>
              </a:rPr>
            </a:br>
            <a:endParaRPr lang="pt-BR" sz="3400" smtClean="0">
              <a:solidFill>
                <a:schemeClr val="bg1"/>
              </a:solidFill>
            </a:endParaRPr>
          </a:p>
        </p:txBody>
      </p:sp>
      <p:sp>
        <p:nvSpPr>
          <p:cNvPr id="9220" name="TextBox 3"/>
          <p:cNvSpPr txBox="1">
            <a:spLocks noChangeArrowheads="1"/>
          </p:cNvSpPr>
          <p:nvPr/>
        </p:nvSpPr>
        <p:spPr bwMode="auto">
          <a:xfrm>
            <a:off x="4211638" y="1196975"/>
            <a:ext cx="4032250" cy="584200"/>
          </a:xfrm>
          <a:prstGeom prst="rect">
            <a:avLst/>
          </a:prstGeom>
          <a:noFill/>
          <a:ln w="9525">
            <a:noFill/>
            <a:miter lim="800000"/>
            <a:headEnd/>
            <a:tailEnd/>
          </a:ln>
        </p:spPr>
        <p:txBody>
          <a:bodyPr>
            <a:spAutoFit/>
          </a:bodyPr>
          <a:lstStyle/>
          <a:p>
            <a:pPr algn="r"/>
            <a:r>
              <a:rPr lang="pt-BR" sz="3200">
                <a:solidFill>
                  <a:schemeClr val="bg1"/>
                </a:solidFill>
                <a:latin typeface="Calibri" pitchFamily="34" charset="0"/>
              </a:rPr>
              <a:t>[Tom Jobim e Miucha]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57200" y="620713"/>
            <a:ext cx="8229600" cy="5505450"/>
          </a:xfrm>
        </p:spPr>
        <p:txBody>
          <a:bodyPr/>
          <a:lstStyle/>
          <a:p>
            <a:pPr algn="r">
              <a:buFont typeface="Arial" charset="0"/>
              <a:buNone/>
            </a:pPr>
            <a:r>
              <a:rPr lang="pt-BR" smtClean="0">
                <a:solidFill>
                  <a:schemeClr val="bg1"/>
                </a:solidFill>
              </a:rPr>
              <a:t>	</a:t>
            </a:r>
            <a:r>
              <a:rPr lang="pt-BR" sz="3600" smtClean="0">
                <a:solidFill>
                  <a:schemeClr val="bg1"/>
                </a:solidFill>
              </a:rPr>
              <a:t>Mas se a luz dos olhos teus </a:t>
            </a:r>
            <a:br>
              <a:rPr lang="pt-BR" sz="3600" smtClean="0">
                <a:solidFill>
                  <a:schemeClr val="bg1"/>
                </a:solidFill>
              </a:rPr>
            </a:br>
            <a:r>
              <a:rPr lang="pt-BR" sz="3600" smtClean="0">
                <a:solidFill>
                  <a:schemeClr val="bg1"/>
                </a:solidFill>
              </a:rPr>
              <a:t>Resiste aos olhos meus </a:t>
            </a:r>
            <a:br>
              <a:rPr lang="pt-BR" sz="3600" smtClean="0">
                <a:solidFill>
                  <a:schemeClr val="bg1"/>
                </a:solidFill>
              </a:rPr>
            </a:br>
            <a:r>
              <a:rPr lang="pt-BR" sz="3600" smtClean="0">
                <a:solidFill>
                  <a:schemeClr val="bg1"/>
                </a:solidFill>
              </a:rPr>
              <a:t>Só pra me provocar </a:t>
            </a:r>
            <a:br>
              <a:rPr lang="pt-BR" sz="3600" smtClean="0">
                <a:solidFill>
                  <a:schemeClr val="bg1"/>
                </a:solidFill>
              </a:rPr>
            </a:br>
            <a:r>
              <a:rPr lang="pt-BR" sz="3600" smtClean="0">
                <a:solidFill>
                  <a:schemeClr val="bg1"/>
                </a:solidFill>
              </a:rPr>
              <a:t>Meu amor juro por Deus </a:t>
            </a:r>
          </a:p>
          <a:p>
            <a:pPr algn="r">
              <a:buFont typeface="Arial" charset="0"/>
              <a:buNone/>
            </a:pPr>
            <a:r>
              <a:rPr lang="pt-BR" sz="3600" smtClean="0">
                <a:solidFill>
                  <a:schemeClr val="bg1"/>
                </a:solidFill>
              </a:rPr>
              <a:t>Me sinto incendiar</a:t>
            </a:r>
          </a:p>
          <a:p>
            <a:pPr>
              <a:buFont typeface="Arial" charset="0"/>
              <a:buNone/>
            </a:pPr>
            <a:r>
              <a:rPr lang="pt-BR" sz="3600" smtClean="0">
                <a:solidFill>
                  <a:schemeClr val="bg1"/>
                </a:solidFill>
              </a:rPr>
              <a:t>	</a:t>
            </a:r>
          </a:p>
          <a:p>
            <a:pPr>
              <a:buFont typeface="Arial" charset="0"/>
              <a:buNone/>
            </a:pPr>
            <a:r>
              <a:rPr lang="pt-BR" sz="3600" smtClean="0">
                <a:solidFill>
                  <a:schemeClr val="bg1"/>
                </a:solidFill>
              </a:rPr>
              <a:t>	Meu amor juro por Deus </a:t>
            </a:r>
            <a:br>
              <a:rPr lang="pt-BR" sz="3600" smtClean="0">
                <a:solidFill>
                  <a:schemeClr val="bg1"/>
                </a:solidFill>
              </a:rPr>
            </a:br>
            <a:r>
              <a:rPr lang="pt-BR" sz="3600" smtClean="0">
                <a:solidFill>
                  <a:schemeClr val="bg1"/>
                </a:solidFill>
              </a:rPr>
              <a:t>Que a luz dos olhos meus </a:t>
            </a:r>
            <a:br>
              <a:rPr lang="pt-BR" sz="3600" smtClean="0">
                <a:solidFill>
                  <a:schemeClr val="bg1"/>
                </a:solidFill>
              </a:rPr>
            </a:br>
            <a:r>
              <a:rPr lang="pt-BR" sz="3600" smtClean="0">
                <a:solidFill>
                  <a:schemeClr val="bg1"/>
                </a:solidFill>
              </a:rPr>
              <a:t>Já não pode esperar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457200" y="333375"/>
            <a:ext cx="8229600" cy="5792788"/>
          </a:xfrm>
        </p:spPr>
        <p:txBody>
          <a:bodyPr/>
          <a:lstStyle/>
          <a:p>
            <a:pPr>
              <a:buFont typeface="Arial" charset="0"/>
              <a:buNone/>
            </a:pPr>
            <a:r>
              <a:rPr lang="pt-BR" sz="3600" smtClean="0">
                <a:solidFill>
                  <a:schemeClr val="bg1"/>
                </a:solidFill>
              </a:rPr>
              <a:t>	</a:t>
            </a:r>
          </a:p>
          <a:p>
            <a:pPr>
              <a:buFont typeface="Arial" charset="0"/>
              <a:buNone/>
            </a:pPr>
            <a:r>
              <a:rPr lang="pt-BR" sz="3600" smtClean="0">
                <a:solidFill>
                  <a:schemeClr val="bg1"/>
                </a:solidFill>
              </a:rPr>
              <a:t>	Quero a luz dos olhos meus </a:t>
            </a:r>
            <a:br>
              <a:rPr lang="pt-BR" sz="3600" smtClean="0">
                <a:solidFill>
                  <a:schemeClr val="bg1"/>
                </a:solidFill>
              </a:rPr>
            </a:br>
            <a:r>
              <a:rPr lang="pt-BR" sz="3600" smtClean="0">
                <a:solidFill>
                  <a:schemeClr val="bg1"/>
                </a:solidFill>
              </a:rPr>
              <a:t>Na luz dos olhos teus </a:t>
            </a:r>
            <a:br>
              <a:rPr lang="pt-BR" sz="3600" smtClean="0">
                <a:solidFill>
                  <a:schemeClr val="bg1"/>
                </a:solidFill>
              </a:rPr>
            </a:br>
            <a:r>
              <a:rPr lang="pt-BR" sz="3600" smtClean="0">
                <a:solidFill>
                  <a:schemeClr val="bg1"/>
                </a:solidFill>
              </a:rPr>
              <a:t>Sem mais la ra ra ra...</a:t>
            </a:r>
          </a:p>
          <a:p>
            <a:pPr algn="ctr">
              <a:buFont typeface="Arial" charset="0"/>
              <a:buNone/>
            </a:pPr>
            <a:r>
              <a:rPr lang="pt-BR" sz="3600" smtClean="0">
                <a:solidFill>
                  <a:schemeClr val="bg1"/>
                </a:solidFill>
              </a:rPr>
              <a:t/>
            </a:r>
            <a:br>
              <a:rPr lang="pt-BR" sz="3600" smtClean="0">
                <a:solidFill>
                  <a:schemeClr val="bg1"/>
                </a:solidFill>
              </a:rPr>
            </a:br>
            <a:r>
              <a:rPr lang="pt-BR" sz="3600" smtClean="0">
                <a:solidFill>
                  <a:schemeClr val="bg1"/>
                </a:solidFill>
              </a:rPr>
              <a:t>Pela luz dos olhos teus </a:t>
            </a:r>
            <a:br>
              <a:rPr lang="pt-BR" sz="3600" smtClean="0">
                <a:solidFill>
                  <a:schemeClr val="bg1"/>
                </a:solidFill>
              </a:rPr>
            </a:br>
            <a:r>
              <a:rPr lang="pt-BR" sz="3600" smtClean="0">
                <a:solidFill>
                  <a:schemeClr val="bg1"/>
                </a:solidFill>
              </a:rPr>
              <a:t>Eu acho meu amor que só se pode achar </a:t>
            </a:r>
            <a:br>
              <a:rPr lang="pt-BR" sz="3600" smtClean="0">
                <a:solidFill>
                  <a:schemeClr val="bg1"/>
                </a:solidFill>
              </a:rPr>
            </a:br>
            <a:r>
              <a:rPr lang="pt-BR" sz="3600" smtClean="0">
                <a:solidFill>
                  <a:schemeClr val="bg1"/>
                </a:solidFill>
              </a:rPr>
              <a:t>Que a luz dos olhos meus precisa se casar</a:t>
            </a:r>
            <a:endParaRPr lang="pt-BR" sz="36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684213" y="1557338"/>
            <a:ext cx="8229600" cy="4525962"/>
          </a:xfrm>
        </p:spPr>
        <p:txBody>
          <a:bodyPr/>
          <a:lstStyle/>
          <a:p>
            <a:endParaRPr lang="pt-BR" sz="3400" smtClean="0">
              <a:solidFill>
                <a:schemeClr val="bg1"/>
              </a:solidFill>
            </a:endParaRPr>
          </a:p>
          <a:p>
            <a:pPr>
              <a:buFont typeface="Arial" charset="0"/>
              <a:buNone/>
            </a:pPr>
            <a:r>
              <a:rPr lang="pt-BR" sz="3400" smtClean="0">
                <a:solidFill>
                  <a:schemeClr val="bg1"/>
                </a:solidFill>
              </a:rPr>
              <a:t>	Quando a luz dos olhos meus </a:t>
            </a:r>
            <a:br>
              <a:rPr lang="pt-BR" sz="3400" smtClean="0">
                <a:solidFill>
                  <a:schemeClr val="bg1"/>
                </a:solidFill>
              </a:rPr>
            </a:br>
            <a:r>
              <a:rPr lang="pt-BR" sz="3400" smtClean="0">
                <a:solidFill>
                  <a:schemeClr val="bg1"/>
                </a:solidFill>
              </a:rPr>
              <a:t>E a luz dos olhos teus </a:t>
            </a:r>
            <a:br>
              <a:rPr lang="pt-BR" sz="3400" smtClean="0">
                <a:solidFill>
                  <a:schemeClr val="bg1"/>
                </a:solidFill>
              </a:rPr>
            </a:br>
            <a:r>
              <a:rPr lang="pt-BR" sz="3400" smtClean="0">
                <a:solidFill>
                  <a:schemeClr val="bg1"/>
                </a:solidFill>
              </a:rPr>
              <a:t>Resolvem se encontrar</a:t>
            </a:r>
          </a:p>
          <a:p>
            <a:pPr>
              <a:buFont typeface="Arial" charset="0"/>
              <a:buNone/>
            </a:pPr>
            <a:r>
              <a:rPr lang="pt-BR" sz="3400" smtClean="0">
                <a:solidFill>
                  <a:schemeClr val="bg1"/>
                </a:solidFill>
              </a:rPr>
              <a:t>	Ai, que bom que isso é meu Deus </a:t>
            </a:r>
            <a:br>
              <a:rPr lang="pt-BR" sz="3400" smtClean="0">
                <a:solidFill>
                  <a:schemeClr val="bg1"/>
                </a:solidFill>
              </a:rPr>
            </a:br>
            <a:r>
              <a:rPr lang="pt-BR" sz="3400" smtClean="0">
                <a:solidFill>
                  <a:schemeClr val="bg1"/>
                </a:solidFill>
              </a:rPr>
              <a:t>Que frio que me dá o encontro desse olhar </a:t>
            </a:r>
            <a:br>
              <a:rPr lang="pt-BR" sz="3400" smtClean="0">
                <a:solidFill>
                  <a:schemeClr val="bg1"/>
                </a:solidFill>
              </a:rPr>
            </a:br>
            <a:r>
              <a:rPr lang="pt-BR" sz="3400" smtClean="0">
                <a:solidFill>
                  <a:schemeClr val="bg1"/>
                </a:solidFill>
              </a:rPr>
              <a:t/>
            </a:r>
            <a:br>
              <a:rPr lang="pt-BR" sz="3400" smtClean="0">
                <a:solidFill>
                  <a:schemeClr val="bg1"/>
                </a:solidFill>
              </a:rPr>
            </a:br>
            <a:endParaRPr lang="pt-BR" sz="3400" smtClean="0">
              <a:solidFill>
                <a:schemeClr val="bg1"/>
              </a:solidFill>
            </a:endParaRPr>
          </a:p>
        </p:txBody>
      </p:sp>
      <p:sp>
        <p:nvSpPr>
          <p:cNvPr id="12291" name="Title 4"/>
          <p:cNvSpPr>
            <a:spLocks noGrp="1"/>
          </p:cNvSpPr>
          <p:nvPr>
            <p:ph type="title"/>
          </p:nvPr>
        </p:nvSpPr>
        <p:spPr/>
        <p:txBody>
          <a:bodyPr/>
          <a:lstStyle/>
          <a:p>
            <a:endParaRPr lang="pt-BR"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457200" y="620713"/>
            <a:ext cx="8229600" cy="5505450"/>
          </a:xfrm>
        </p:spPr>
        <p:txBody>
          <a:bodyPr/>
          <a:lstStyle/>
          <a:p>
            <a:pPr algn="r">
              <a:buFont typeface="Arial" charset="0"/>
              <a:buNone/>
            </a:pPr>
            <a:r>
              <a:rPr lang="pt-BR" smtClean="0">
                <a:solidFill>
                  <a:schemeClr val="bg1"/>
                </a:solidFill>
              </a:rPr>
              <a:t>	</a:t>
            </a:r>
            <a:r>
              <a:rPr lang="pt-BR" sz="3600" smtClean="0">
                <a:solidFill>
                  <a:schemeClr val="bg1"/>
                </a:solidFill>
              </a:rPr>
              <a:t>Mas se a luz dos olhos teus </a:t>
            </a:r>
            <a:br>
              <a:rPr lang="pt-BR" sz="3600" smtClean="0">
                <a:solidFill>
                  <a:schemeClr val="bg1"/>
                </a:solidFill>
              </a:rPr>
            </a:br>
            <a:r>
              <a:rPr lang="pt-BR" sz="3600" smtClean="0">
                <a:solidFill>
                  <a:schemeClr val="bg1"/>
                </a:solidFill>
              </a:rPr>
              <a:t>Resiste aos olhos meus </a:t>
            </a:r>
            <a:br>
              <a:rPr lang="pt-BR" sz="3600" smtClean="0">
                <a:solidFill>
                  <a:schemeClr val="bg1"/>
                </a:solidFill>
              </a:rPr>
            </a:br>
            <a:r>
              <a:rPr lang="pt-BR" sz="3600" smtClean="0">
                <a:solidFill>
                  <a:schemeClr val="bg1"/>
                </a:solidFill>
              </a:rPr>
              <a:t>Só pra me provocar </a:t>
            </a:r>
            <a:br>
              <a:rPr lang="pt-BR" sz="3600" smtClean="0">
                <a:solidFill>
                  <a:schemeClr val="bg1"/>
                </a:solidFill>
              </a:rPr>
            </a:br>
            <a:r>
              <a:rPr lang="pt-BR" sz="3600" smtClean="0">
                <a:solidFill>
                  <a:schemeClr val="bg1"/>
                </a:solidFill>
              </a:rPr>
              <a:t>Meu amor juro por Deus </a:t>
            </a:r>
          </a:p>
          <a:p>
            <a:pPr algn="r">
              <a:buFont typeface="Arial" charset="0"/>
              <a:buNone/>
            </a:pPr>
            <a:r>
              <a:rPr lang="pt-BR" sz="3600" smtClean="0">
                <a:solidFill>
                  <a:schemeClr val="bg1"/>
                </a:solidFill>
              </a:rPr>
              <a:t>Me sinto incendiar</a:t>
            </a:r>
          </a:p>
          <a:p>
            <a:pPr>
              <a:buFont typeface="Arial" charset="0"/>
              <a:buNone/>
            </a:pPr>
            <a:r>
              <a:rPr lang="pt-BR" sz="3600" smtClean="0">
                <a:solidFill>
                  <a:schemeClr val="bg1"/>
                </a:solidFill>
              </a:rPr>
              <a:t>	</a:t>
            </a:r>
          </a:p>
          <a:p>
            <a:pPr>
              <a:buFont typeface="Arial" charset="0"/>
              <a:buNone/>
            </a:pPr>
            <a:r>
              <a:rPr lang="pt-BR" sz="3600" smtClean="0">
                <a:solidFill>
                  <a:schemeClr val="bg1"/>
                </a:solidFill>
              </a:rPr>
              <a:t>	Meu amor juro por Deus </a:t>
            </a:r>
            <a:br>
              <a:rPr lang="pt-BR" sz="3600" smtClean="0">
                <a:solidFill>
                  <a:schemeClr val="bg1"/>
                </a:solidFill>
              </a:rPr>
            </a:br>
            <a:r>
              <a:rPr lang="pt-BR" sz="3600" smtClean="0">
                <a:solidFill>
                  <a:schemeClr val="bg1"/>
                </a:solidFill>
              </a:rPr>
              <a:t>Que a luz dos olhos meus </a:t>
            </a:r>
            <a:br>
              <a:rPr lang="pt-BR" sz="3600" smtClean="0">
                <a:solidFill>
                  <a:schemeClr val="bg1"/>
                </a:solidFill>
              </a:rPr>
            </a:br>
            <a:r>
              <a:rPr lang="pt-BR" sz="3600" smtClean="0">
                <a:solidFill>
                  <a:schemeClr val="bg1"/>
                </a:solidFill>
              </a:rPr>
              <a:t>Já não pode esperar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457200" y="333375"/>
            <a:ext cx="8229600" cy="5792788"/>
          </a:xfrm>
        </p:spPr>
        <p:txBody>
          <a:bodyPr/>
          <a:lstStyle/>
          <a:p>
            <a:pPr>
              <a:buFont typeface="Arial" charset="0"/>
              <a:buNone/>
            </a:pPr>
            <a:r>
              <a:rPr lang="pt-BR" sz="3600" smtClean="0">
                <a:solidFill>
                  <a:schemeClr val="bg1"/>
                </a:solidFill>
              </a:rPr>
              <a:t>	</a:t>
            </a:r>
          </a:p>
          <a:p>
            <a:pPr>
              <a:buFont typeface="Arial" charset="0"/>
              <a:buNone/>
            </a:pPr>
            <a:r>
              <a:rPr lang="pt-BR" sz="3600" smtClean="0">
                <a:solidFill>
                  <a:schemeClr val="bg1"/>
                </a:solidFill>
              </a:rPr>
              <a:t>	Quero a luz dos olhos meus </a:t>
            </a:r>
            <a:br>
              <a:rPr lang="pt-BR" sz="3600" smtClean="0">
                <a:solidFill>
                  <a:schemeClr val="bg1"/>
                </a:solidFill>
              </a:rPr>
            </a:br>
            <a:r>
              <a:rPr lang="pt-BR" sz="3600" smtClean="0">
                <a:solidFill>
                  <a:schemeClr val="bg1"/>
                </a:solidFill>
              </a:rPr>
              <a:t>Na luz dos olhos teus </a:t>
            </a:r>
            <a:br>
              <a:rPr lang="pt-BR" sz="3600" smtClean="0">
                <a:solidFill>
                  <a:schemeClr val="bg1"/>
                </a:solidFill>
              </a:rPr>
            </a:br>
            <a:r>
              <a:rPr lang="pt-BR" sz="3600" smtClean="0">
                <a:solidFill>
                  <a:schemeClr val="bg1"/>
                </a:solidFill>
              </a:rPr>
              <a:t>Sem mais la ra ra ra...</a:t>
            </a:r>
          </a:p>
          <a:p>
            <a:pPr algn="ctr">
              <a:buFont typeface="Arial" charset="0"/>
              <a:buNone/>
            </a:pPr>
            <a:r>
              <a:rPr lang="pt-BR" sz="3600" smtClean="0">
                <a:solidFill>
                  <a:schemeClr val="bg1"/>
                </a:solidFill>
              </a:rPr>
              <a:t/>
            </a:r>
            <a:br>
              <a:rPr lang="pt-BR" sz="3600" smtClean="0">
                <a:solidFill>
                  <a:schemeClr val="bg1"/>
                </a:solidFill>
              </a:rPr>
            </a:br>
            <a:r>
              <a:rPr lang="pt-BR" sz="3600" smtClean="0">
                <a:solidFill>
                  <a:schemeClr val="bg1"/>
                </a:solidFill>
              </a:rPr>
              <a:t>Pela luz dos olhos teus </a:t>
            </a:r>
            <a:br>
              <a:rPr lang="pt-BR" sz="3600" smtClean="0">
                <a:solidFill>
                  <a:schemeClr val="bg1"/>
                </a:solidFill>
              </a:rPr>
            </a:br>
            <a:r>
              <a:rPr lang="pt-BR" sz="3600" smtClean="0">
                <a:solidFill>
                  <a:schemeClr val="bg1"/>
                </a:solidFill>
              </a:rPr>
              <a:t>Eu acho meu amor que só se pode achar </a:t>
            </a:r>
            <a:br>
              <a:rPr lang="pt-BR" sz="3600" smtClean="0">
                <a:solidFill>
                  <a:schemeClr val="bg1"/>
                </a:solidFill>
              </a:rPr>
            </a:br>
            <a:r>
              <a:rPr lang="pt-BR" sz="3600" smtClean="0">
                <a:solidFill>
                  <a:schemeClr val="bg1"/>
                </a:solidFill>
              </a:rPr>
              <a:t>Que a luz dos olhos meus precisa se casar</a:t>
            </a:r>
            <a:endParaRPr lang="pt-BR" sz="36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457200" y="404813"/>
            <a:ext cx="8229600" cy="5721350"/>
          </a:xfrm>
        </p:spPr>
        <p:txBody>
          <a:bodyPr/>
          <a:lstStyle/>
          <a:p>
            <a:pPr>
              <a:buFont typeface="Arial" charset="0"/>
              <a:buNone/>
            </a:pPr>
            <a:endParaRPr lang="pt-BR" sz="4000" smtClean="0">
              <a:solidFill>
                <a:schemeClr val="bg1"/>
              </a:solidFill>
            </a:endParaRPr>
          </a:p>
          <a:p>
            <a:pPr>
              <a:buFont typeface="Arial" charset="0"/>
              <a:buNone/>
            </a:pPr>
            <a:endParaRPr lang="pt-BR" sz="4000" smtClean="0">
              <a:solidFill>
                <a:schemeClr val="bg1"/>
              </a:solidFill>
            </a:endParaRPr>
          </a:p>
          <a:p>
            <a:pPr>
              <a:buFont typeface="Arial" charset="0"/>
              <a:buNone/>
            </a:pPr>
            <a:r>
              <a:rPr lang="pt-BR" sz="4000" smtClean="0">
                <a:solidFill>
                  <a:schemeClr val="bg1"/>
                </a:solidFill>
              </a:rPr>
              <a:t>	Thiago Menezes, ao piano</a:t>
            </a:r>
          </a:p>
          <a:p>
            <a:pPr>
              <a:buFont typeface="Arial" charset="0"/>
              <a:buNone/>
            </a:pPr>
            <a:r>
              <a:rPr lang="pt-BR" sz="4000" smtClean="0">
                <a:solidFill>
                  <a:schemeClr val="bg1"/>
                </a:solidFill>
              </a:rPr>
              <a:t>     	 De Handell - </a:t>
            </a:r>
            <a:r>
              <a:rPr lang="pt-BR" sz="4000" i="1" smtClean="0">
                <a:solidFill>
                  <a:schemeClr val="bg1"/>
                </a:solidFill>
              </a:rPr>
              <a:t>Impertinence</a:t>
            </a:r>
          </a:p>
          <a:p>
            <a:pPr>
              <a:buFont typeface="Arial" charset="0"/>
              <a:buNone/>
            </a:pPr>
            <a:endParaRPr lang="pt-BR" sz="4000" smtClean="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pt-BR" dirty="0" smtClean="0">
                <a:solidFill>
                  <a:schemeClr val="bg1"/>
                </a:solidFill>
              </a:rPr>
              <a:t>Carinhoso </a:t>
            </a:r>
            <a:br>
              <a:rPr lang="pt-BR" dirty="0" smtClean="0">
                <a:solidFill>
                  <a:schemeClr val="bg1"/>
                </a:solidFill>
              </a:rPr>
            </a:br>
            <a:r>
              <a:rPr lang="pt-BR" sz="2700" dirty="0" smtClean="0">
                <a:solidFill>
                  <a:schemeClr val="bg1"/>
                </a:solidFill>
              </a:rPr>
              <a:t>[Pixinguinha]</a:t>
            </a:r>
            <a:endParaRPr lang="pt-BR" sz="2700" dirty="0" smtClean="0"/>
          </a:p>
        </p:txBody>
      </p:sp>
      <p:sp>
        <p:nvSpPr>
          <p:cNvPr id="16387" name="Content Placeholder 2"/>
          <p:cNvSpPr>
            <a:spLocks noGrp="1"/>
          </p:cNvSpPr>
          <p:nvPr>
            <p:ph idx="1"/>
          </p:nvPr>
        </p:nvSpPr>
        <p:spPr/>
        <p:txBody>
          <a:bodyPr/>
          <a:lstStyle/>
          <a:p>
            <a:pPr>
              <a:buFont typeface="Arial" charset="0"/>
              <a:buNone/>
            </a:pPr>
            <a:endParaRPr lang="pt-BR" smtClean="0">
              <a:solidFill>
                <a:schemeClr val="bg1"/>
              </a:solidFill>
            </a:endParaRPr>
          </a:p>
          <a:p>
            <a:pPr>
              <a:buFont typeface="Arial" charset="0"/>
              <a:buNone/>
            </a:pPr>
            <a:r>
              <a:rPr lang="pt-BR" smtClean="0">
                <a:solidFill>
                  <a:schemeClr val="bg1"/>
                </a:solidFill>
              </a:rPr>
              <a:t>Voz: Rafael de Souza Oliveira </a:t>
            </a:r>
          </a:p>
          <a:p>
            <a:pPr>
              <a:buFont typeface="Arial" charset="0"/>
              <a:buNone/>
            </a:pPr>
            <a:r>
              <a:rPr lang="pt-BR" smtClean="0">
                <a:solidFill>
                  <a:schemeClr val="bg1"/>
                </a:solidFill>
              </a:rPr>
              <a:t>Piano: Liséte Espíndola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endParaRPr lang="pt-BR" smtClean="0"/>
          </a:p>
        </p:txBody>
      </p:sp>
      <p:sp>
        <p:nvSpPr>
          <p:cNvPr id="17411" name="Content Placeholder 2"/>
          <p:cNvSpPr>
            <a:spLocks noGrp="1"/>
          </p:cNvSpPr>
          <p:nvPr>
            <p:ph idx="1"/>
          </p:nvPr>
        </p:nvSpPr>
        <p:spPr/>
        <p:txBody>
          <a:bodyPr/>
          <a:lstStyle/>
          <a:p>
            <a:pPr>
              <a:buFont typeface="Arial" charset="0"/>
              <a:buNone/>
            </a:pPr>
            <a:r>
              <a:rPr lang="pt-BR" smtClean="0">
                <a:solidFill>
                  <a:schemeClr val="bg1"/>
                </a:solidFill>
              </a:rPr>
              <a:t>	</a:t>
            </a:r>
          </a:p>
          <a:p>
            <a:pPr>
              <a:buFont typeface="Arial" charset="0"/>
              <a:buNone/>
            </a:pPr>
            <a:r>
              <a:rPr lang="pt-BR" smtClean="0">
                <a:solidFill>
                  <a:schemeClr val="bg1"/>
                </a:solidFill>
              </a:rPr>
              <a:t>	Rafael de Souza Oliveira, ao piano</a:t>
            </a:r>
          </a:p>
          <a:p>
            <a:pPr>
              <a:buFont typeface="Arial" charset="0"/>
              <a:buNone/>
            </a:pPr>
            <a:r>
              <a:rPr lang="pt-BR" smtClean="0">
                <a:solidFill>
                  <a:schemeClr val="bg1"/>
                </a:solidFill>
              </a:rPr>
              <a:t> 		 De João Portaro: </a:t>
            </a:r>
            <a:r>
              <a:rPr lang="pt-BR" i="1" smtClean="0">
                <a:solidFill>
                  <a:schemeClr val="bg1"/>
                </a:solidFill>
              </a:rPr>
              <a:t>Quindim</a:t>
            </a:r>
          </a:p>
          <a:p>
            <a:pPr>
              <a:buFont typeface="Arial" charset="0"/>
              <a:buNone/>
            </a:pPr>
            <a:r>
              <a:rPr lang="pt-BR" smtClean="0">
                <a:solidFill>
                  <a:schemeClr val="bg1"/>
                </a:solidFill>
              </a:rPr>
              <a:t>   		 De Arnaldo Rabello: </a:t>
            </a:r>
            <a:r>
              <a:rPr lang="pt-BR" i="1" smtClean="0">
                <a:solidFill>
                  <a:schemeClr val="bg1"/>
                </a:solidFill>
              </a:rPr>
              <a:t>Lundu Amazonense</a:t>
            </a:r>
            <a:endParaRPr lang="pt-BR" i="1" smtClean="0"/>
          </a:p>
          <a:p>
            <a:endParaRPr lang="pt-BR"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r>
              <a:rPr lang="pt-BR" sz="9600" smtClean="0">
                <a:solidFill>
                  <a:schemeClr val="bg1"/>
                </a:solidFill>
              </a:rPr>
              <a:t>SORTEIO</a:t>
            </a:r>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pt-BR"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pt-BR" sz="5400" dirty="0" smtClean="0">
                <a:solidFill>
                  <a:schemeClr val="bg1"/>
                </a:solidFill>
              </a:rPr>
              <a:t>Precisa-se</a:t>
            </a:r>
            <a:r>
              <a:rPr lang="pt-BR" dirty="0" smtClean="0">
                <a:solidFill>
                  <a:schemeClr val="bg1"/>
                </a:solidFill>
              </a:rPr>
              <a:t/>
            </a:r>
            <a:br>
              <a:rPr lang="pt-BR" dirty="0" smtClean="0">
                <a:solidFill>
                  <a:schemeClr val="bg1"/>
                </a:solidFill>
              </a:rPr>
            </a:br>
            <a:r>
              <a:rPr lang="pt-BR" sz="2200" dirty="0" smtClean="0">
                <a:solidFill>
                  <a:schemeClr val="bg1"/>
                </a:solidFill>
              </a:rPr>
              <a:t>[</a:t>
            </a:r>
            <a:r>
              <a:rPr lang="pt-BR" sz="2000" dirty="0" smtClean="0">
                <a:solidFill>
                  <a:schemeClr val="bg1"/>
                </a:solidFill>
              </a:rPr>
              <a:t>Autor não identificado]</a:t>
            </a:r>
          </a:p>
        </p:txBody>
      </p:sp>
      <p:sp>
        <p:nvSpPr>
          <p:cNvPr id="19459" name="Content Placeholder 2"/>
          <p:cNvSpPr>
            <a:spLocks noGrp="1"/>
          </p:cNvSpPr>
          <p:nvPr>
            <p:ph idx="1"/>
          </p:nvPr>
        </p:nvSpPr>
        <p:spPr/>
        <p:txBody>
          <a:bodyPr/>
          <a:lstStyle/>
          <a:p>
            <a:pPr>
              <a:buFont typeface="Arial" charset="0"/>
              <a:buNone/>
            </a:pPr>
            <a:r>
              <a:rPr lang="pt-BR" smtClean="0">
                <a:solidFill>
                  <a:schemeClr val="bg1"/>
                </a:solidFill>
              </a:rPr>
              <a:t>	</a:t>
            </a:r>
          </a:p>
          <a:p>
            <a:pPr>
              <a:buFont typeface="Arial" charset="0"/>
              <a:buNone/>
            </a:pPr>
            <a:r>
              <a:rPr lang="pt-BR" smtClean="0">
                <a:solidFill>
                  <a:schemeClr val="bg1"/>
                </a:solidFill>
              </a:rPr>
              <a:t>	Precisa-se de pessoas que tenham os pés na terra e a cabeça nas estrelas. Capazes de sonhar, sem medo dos seus sonhos. Tão idealistas que transformem os seus sonhos em metas.</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pt-BR" smtClean="0">
                <a:solidFill>
                  <a:schemeClr val="bg1"/>
                </a:solidFill>
              </a:rPr>
              <a:t>Precisa-se...</a:t>
            </a:r>
          </a:p>
        </p:txBody>
      </p:sp>
      <p:sp>
        <p:nvSpPr>
          <p:cNvPr id="20483" name="Content Placeholder 2"/>
          <p:cNvSpPr>
            <a:spLocks noGrp="1"/>
          </p:cNvSpPr>
          <p:nvPr>
            <p:ph idx="1"/>
          </p:nvPr>
        </p:nvSpPr>
        <p:spPr/>
        <p:txBody>
          <a:bodyPr/>
          <a:lstStyle/>
          <a:p>
            <a:pPr>
              <a:buFont typeface="Arial" charset="0"/>
              <a:buNone/>
            </a:pPr>
            <a:r>
              <a:rPr lang="pt-BR" sz="3600" smtClean="0">
                <a:solidFill>
                  <a:schemeClr val="bg1"/>
                </a:solidFill>
              </a:rPr>
              <a:t>	... de pessoas tão práticas que sejam capazes de tonar suas metas realidades.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pt-BR" smtClean="0">
                <a:solidFill>
                  <a:schemeClr val="bg1"/>
                </a:solidFill>
              </a:rPr>
              <a:t>Precisa-se...</a:t>
            </a:r>
          </a:p>
        </p:txBody>
      </p:sp>
      <p:sp>
        <p:nvSpPr>
          <p:cNvPr id="21507" name="Content Placeholder 2"/>
          <p:cNvSpPr>
            <a:spLocks noGrp="1"/>
          </p:cNvSpPr>
          <p:nvPr>
            <p:ph idx="1"/>
          </p:nvPr>
        </p:nvSpPr>
        <p:spPr/>
        <p:txBody>
          <a:bodyPr/>
          <a:lstStyle/>
          <a:p>
            <a:pPr>
              <a:buFont typeface="Arial" charset="0"/>
              <a:buNone/>
            </a:pPr>
            <a:r>
              <a:rPr lang="pt-BR" smtClean="0">
                <a:solidFill>
                  <a:schemeClr val="bg1"/>
                </a:solidFill>
              </a:rPr>
              <a:t>	... de pessoas determinadas que nunca abram mão de construir seus destinos e arquitetar suas vidas. Que não temam mudanças e saibam tirar proveito delas. Que tornem seu trabalho objeto de prazer.</a:t>
            </a:r>
          </a:p>
          <a:p>
            <a:endParaRPr lang="pt-BR" smtClean="0"/>
          </a:p>
          <a:p>
            <a:endParaRPr lang="pt-BR"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pt-BR" smtClean="0">
                <a:solidFill>
                  <a:schemeClr val="bg1"/>
                </a:solidFill>
              </a:rPr>
              <a:t>Precisa-se...</a:t>
            </a:r>
          </a:p>
        </p:txBody>
      </p:sp>
      <p:sp>
        <p:nvSpPr>
          <p:cNvPr id="22531" name="Content Placeholder 2"/>
          <p:cNvSpPr>
            <a:spLocks noGrp="1"/>
          </p:cNvSpPr>
          <p:nvPr>
            <p:ph idx="1"/>
          </p:nvPr>
        </p:nvSpPr>
        <p:spPr/>
        <p:txBody>
          <a:bodyPr/>
          <a:lstStyle/>
          <a:p>
            <a:pPr>
              <a:buFont typeface="Arial" charset="0"/>
              <a:buNone/>
            </a:pPr>
            <a:r>
              <a:rPr lang="pt-BR" sz="3600" smtClean="0">
                <a:solidFill>
                  <a:schemeClr val="bg1"/>
                </a:solidFill>
              </a:rPr>
              <a:t>	... de pessoas com dignidade que se conduzam com coerência em seus discursos, seus atos, crenças e valores.</a:t>
            </a:r>
            <a:endParaRPr lang="pt-BR" sz="3600" smtClean="0"/>
          </a:p>
          <a:p>
            <a:endParaRPr lang="pt-BR" sz="36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pt-BR" smtClean="0">
                <a:solidFill>
                  <a:schemeClr val="bg1"/>
                </a:solidFill>
              </a:rPr>
              <a:t>Precisa-se...</a:t>
            </a:r>
          </a:p>
        </p:txBody>
      </p:sp>
      <p:sp>
        <p:nvSpPr>
          <p:cNvPr id="23555" name="Content Placeholder 2"/>
          <p:cNvSpPr>
            <a:spLocks noGrp="1"/>
          </p:cNvSpPr>
          <p:nvPr>
            <p:ph idx="1"/>
          </p:nvPr>
        </p:nvSpPr>
        <p:spPr/>
        <p:txBody>
          <a:bodyPr/>
          <a:lstStyle/>
          <a:p>
            <a:pPr>
              <a:buFont typeface="Arial" charset="0"/>
              <a:buNone/>
            </a:pPr>
            <a:r>
              <a:rPr lang="pt-BR" smtClean="0">
                <a:solidFill>
                  <a:schemeClr val="bg1"/>
                </a:solidFill>
              </a:rPr>
              <a:t>	... de pessoas que questionam, não pela simples contestação, mas pela necessidade íntima de aplicar as melhores ideias. Pessoas que mostrem sua face serena de parceiros leais, sem se mostrar superiores, ou inferiores, apenas iguais.</a:t>
            </a:r>
          </a:p>
          <a:p>
            <a:endParaRPr lang="pt-BR"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pt-BR" smtClean="0">
                <a:solidFill>
                  <a:schemeClr val="bg1"/>
                </a:solidFill>
              </a:rPr>
              <a:t>Precisa-se... </a:t>
            </a:r>
          </a:p>
        </p:txBody>
      </p:sp>
      <p:sp>
        <p:nvSpPr>
          <p:cNvPr id="24579" name="Content Placeholder 2"/>
          <p:cNvSpPr>
            <a:spLocks noGrp="1"/>
          </p:cNvSpPr>
          <p:nvPr>
            <p:ph idx="1"/>
          </p:nvPr>
        </p:nvSpPr>
        <p:spPr/>
        <p:txBody>
          <a:bodyPr/>
          <a:lstStyle/>
          <a:p>
            <a:pPr>
              <a:buFont typeface="Arial" charset="0"/>
              <a:buNone/>
            </a:pPr>
            <a:r>
              <a:rPr lang="pt-BR" sz="3600" smtClean="0">
                <a:solidFill>
                  <a:schemeClr val="bg1"/>
                </a:solidFill>
              </a:rPr>
              <a:t>	... de pessoas ávidas por aprender, e que se orgulhem de observar o novo.</a:t>
            </a:r>
          </a:p>
          <a:p>
            <a:endParaRPr lang="pt-BR" sz="3600" smtClean="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pt-BR" smtClean="0">
                <a:solidFill>
                  <a:schemeClr val="bg1"/>
                </a:solidFill>
              </a:rPr>
              <a:t>Precisa-se...</a:t>
            </a:r>
          </a:p>
        </p:txBody>
      </p:sp>
      <p:sp>
        <p:nvSpPr>
          <p:cNvPr id="25603" name="Content Placeholder 2"/>
          <p:cNvSpPr>
            <a:spLocks noGrp="1"/>
          </p:cNvSpPr>
          <p:nvPr>
            <p:ph idx="1"/>
          </p:nvPr>
        </p:nvSpPr>
        <p:spPr/>
        <p:txBody>
          <a:bodyPr/>
          <a:lstStyle/>
          <a:p>
            <a:pPr>
              <a:buFont typeface="Arial" charset="0"/>
              <a:buNone/>
            </a:pPr>
            <a:r>
              <a:rPr lang="pt-BR" smtClean="0">
                <a:solidFill>
                  <a:schemeClr val="bg1"/>
                </a:solidFill>
              </a:rPr>
              <a:t>	... de pessoas com coragem para abrir caminhos, enfrentar desafios, criar soluções, correr riscos calculados sem medo de errar.</a:t>
            </a:r>
          </a:p>
          <a:p>
            <a:endParaRPr lang="pt-BR"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pt-BR" smtClean="0">
                <a:solidFill>
                  <a:schemeClr val="bg1"/>
                </a:solidFill>
              </a:rPr>
              <a:t>Precisa-se...</a:t>
            </a:r>
          </a:p>
        </p:txBody>
      </p:sp>
      <p:sp>
        <p:nvSpPr>
          <p:cNvPr id="26627" name="Content Placeholder 2"/>
          <p:cNvSpPr>
            <a:spLocks noGrp="1"/>
          </p:cNvSpPr>
          <p:nvPr>
            <p:ph idx="1"/>
          </p:nvPr>
        </p:nvSpPr>
        <p:spPr/>
        <p:txBody>
          <a:bodyPr/>
          <a:lstStyle/>
          <a:p>
            <a:pPr>
              <a:buFont typeface="Arial" charset="0"/>
              <a:buNone/>
            </a:pPr>
            <a:r>
              <a:rPr lang="pt-BR" smtClean="0">
                <a:solidFill>
                  <a:schemeClr val="bg1"/>
                </a:solidFill>
              </a:rPr>
              <a:t>	... de pessoas que enxerguem as árvores, mas também prestem atenção na magia da floresta. </a:t>
            </a:r>
          </a:p>
          <a:p>
            <a:pPr>
              <a:buFont typeface="Arial" charset="0"/>
              <a:buNone/>
            </a:pPr>
            <a:r>
              <a:rPr lang="pt-BR" smtClean="0">
                <a:solidFill>
                  <a:schemeClr val="bg1"/>
                </a:solidFill>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pt-BR" smtClean="0">
                <a:solidFill>
                  <a:schemeClr val="bg1"/>
                </a:solidFill>
              </a:rPr>
              <a:t>Precisa-se</a:t>
            </a:r>
          </a:p>
        </p:txBody>
      </p:sp>
      <p:sp>
        <p:nvSpPr>
          <p:cNvPr id="27651" name="Content Placeholder 2"/>
          <p:cNvSpPr>
            <a:spLocks noGrp="1"/>
          </p:cNvSpPr>
          <p:nvPr>
            <p:ph idx="1"/>
          </p:nvPr>
        </p:nvSpPr>
        <p:spPr/>
        <p:txBody>
          <a:bodyPr/>
          <a:lstStyle/>
          <a:p>
            <a:pPr>
              <a:buFont typeface="Arial" charset="0"/>
              <a:buNone/>
            </a:pPr>
            <a:r>
              <a:rPr lang="pt-BR" smtClean="0">
                <a:solidFill>
                  <a:schemeClr val="bg1"/>
                </a:solidFill>
              </a:rPr>
              <a:t>	... de pessoas que criem em torno de si um ambiente de entusiasmo, de liberdade, de responsabilidade, de determinação, de respeito e de amizade.</a:t>
            </a:r>
          </a:p>
          <a:p>
            <a:pPr>
              <a:buFont typeface="Arial" charset="0"/>
              <a:buNone/>
            </a:pPr>
            <a:r>
              <a:rPr lang="pt-BR" smtClean="0">
                <a:solidFill>
                  <a:schemeClr val="bg1"/>
                </a:solidFill>
              </a:rPr>
              <a:t>	</a:t>
            </a:r>
            <a:endParaRPr lang="pt-BR"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pt-BR" smtClean="0">
                <a:solidFill>
                  <a:schemeClr val="bg1"/>
                </a:solidFill>
              </a:rPr>
              <a:t>Precisa-se...</a:t>
            </a:r>
          </a:p>
        </p:txBody>
      </p:sp>
      <p:sp>
        <p:nvSpPr>
          <p:cNvPr id="28675" name="Content Placeholder 2"/>
          <p:cNvSpPr>
            <a:spLocks noGrp="1"/>
          </p:cNvSpPr>
          <p:nvPr>
            <p:ph idx="1"/>
          </p:nvPr>
        </p:nvSpPr>
        <p:spPr/>
        <p:txBody>
          <a:bodyPr/>
          <a:lstStyle/>
          <a:p>
            <a:pPr>
              <a:buFont typeface="Arial" charset="0"/>
              <a:buNone/>
            </a:pPr>
            <a:r>
              <a:rPr lang="pt-BR" smtClean="0">
                <a:solidFill>
                  <a:schemeClr val="bg1"/>
                </a:solidFill>
              </a:rPr>
              <a:t>	... de seres racionais. Tão racionais que compreendam que sua realização pessoal está atrelada à vazão de suas emoções.</a:t>
            </a:r>
          </a:p>
          <a:p>
            <a:endParaRPr lang="pt-BR" smtClean="0">
              <a:solidFill>
                <a:schemeClr val="bg1"/>
              </a:solidFill>
            </a:endParaRPr>
          </a:p>
          <a:p>
            <a:endParaRPr lang="pt-BR"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endParaRPr lang="pt-BR" smtClean="0"/>
          </a:p>
        </p:txBody>
      </p:sp>
      <p:sp>
        <p:nvSpPr>
          <p:cNvPr id="29699" name="Content Placeholder 2"/>
          <p:cNvSpPr>
            <a:spLocks noGrp="1"/>
          </p:cNvSpPr>
          <p:nvPr>
            <p:ph idx="1"/>
          </p:nvPr>
        </p:nvSpPr>
        <p:spPr/>
        <p:txBody>
          <a:bodyPr/>
          <a:lstStyle/>
          <a:p>
            <a:pPr algn="ctr">
              <a:buFont typeface="Arial" charset="0"/>
              <a:buNone/>
            </a:pPr>
            <a:r>
              <a:rPr lang="pt-BR" sz="4000" smtClean="0">
                <a:solidFill>
                  <a:schemeClr val="bg1"/>
                </a:solidFill>
              </a:rPr>
              <a:t>	É na emoção que encontramos a razão de viver! </a:t>
            </a:r>
          </a:p>
          <a:p>
            <a:pPr algn="ctr"/>
            <a:endParaRPr lang="pt-BR" sz="400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pt-BR" dirty="0" smtClean="0">
                <a:solidFill>
                  <a:schemeClr val="bg1"/>
                </a:solidFill>
              </a:rPr>
              <a:t>Mulheres de atitude escolhem a vida!</a:t>
            </a:r>
          </a:p>
        </p:txBody>
      </p:sp>
      <p:sp>
        <p:nvSpPr>
          <p:cNvPr id="30723" name="Content Placeholder 2"/>
          <p:cNvSpPr>
            <a:spLocks noGrp="1"/>
          </p:cNvSpPr>
          <p:nvPr>
            <p:ph idx="1"/>
          </p:nvPr>
        </p:nvSpPr>
        <p:spPr/>
        <p:txBody>
          <a:bodyPr/>
          <a:lstStyle/>
          <a:p>
            <a:pPr algn="ctr">
              <a:buFont typeface="Arial" charset="0"/>
              <a:buNone/>
            </a:pPr>
            <a:endParaRPr lang="pt-BR" sz="4000" smtClean="0">
              <a:solidFill>
                <a:schemeClr val="bg1"/>
              </a:solidFill>
            </a:endParaRPr>
          </a:p>
          <a:p>
            <a:pPr algn="ctr">
              <a:buFont typeface="Arial" charset="0"/>
              <a:buNone/>
            </a:pPr>
            <a:r>
              <a:rPr lang="pt-BR" sz="4000" smtClean="0">
                <a:solidFill>
                  <a:schemeClr val="bg1"/>
                </a:solidFill>
              </a:rPr>
              <a:t>É preciso saber viver</a:t>
            </a:r>
          </a:p>
          <a:p>
            <a:pPr algn="r">
              <a:buFont typeface="Arial" charset="0"/>
              <a:buNone/>
            </a:pPr>
            <a:r>
              <a:rPr lang="pt-BR" smtClean="0">
                <a:solidFill>
                  <a:schemeClr val="bg1"/>
                </a:solidFill>
              </a:rPr>
              <a:t>[Roberto Carlos]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endParaRPr lang="pt-BR" smtClean="0"/>
          </a:p>
        </p:txBody>
      </p:sp>
      <p:sp>
        <p:nvSpPr>
          <p:cNvPr id="31747" name="Content Placeholder 2"/>
          <p:cNvSpPr>
            <a:spLocks noGrp="1"/>
          </p:cNvSpPr>
          <p:nvPr>
            <p:ph idx="1"/>
          </p:nvPr>
        </p:nvSpPr>
        <p:spPr/>
        <p:txBody>
          <a:bodyPr/>
          <a:lstStyle/>
          <a:p>
            <a:pPr>
              <a:buFont typeface="Arial" charset="0"/>
              <a:buNone/>
            </a:pPr>
            <a:r>
              <a:rPr lang="pt-BR" smtClean="0">
                <a:solidFill>
                  <a:schemeClr val="bg1"/>
                </a:solidFill>
              </a:rPr>
              <a:t>Quem espera que a vida</a:t>
            </a:r>
          </a:p>
          <a:p>
            <a:pPr>
              <a:buFont typeface="Arial" charset="0"/>
              <a:buNone/>
            </a:pPr>
            <a:r>
              <a:rPr lang="pt-BR" smtClean="0">
                <a:solidFill>
                  <a:schemeClr val="bg1"/>
                </a:solidFill>
              </a:rPr>
              <a:t>Seja feita de ilusão</a:t>
            </a:r>
          </a:p>
          <a:p>
            <a:pPr>
              <a:buFont typeface="Arial" charset="0"/>
              <a:buNone/>
            </a:pPr>
            <a:r>
              <a:rPr lang="pt-BR" smtClean="0">
                <a:solidFill>
                  <a:schemeClr val="bg1"/>
                </a:solidFill>
              </a:rPr>
              <a:t>Pode até fica maluco</a:t>
            </a:r>
          </a:p>
          <a:p>
            <a:pPr>
              <a:buFont typeface="Arial" charset="0"/>
              <a:buNone/>
            </a:pPr>
            <a:r>
              <a:rPr lang="pt-BR" smtClean="0">
                <a:solidFill>
                  <a:schemeClr val="bg1"/>
                </a:solidFill>
              </a:rPr>
              <a:t>Ou morrer na solidão</a:t>
            </a:r>
          </a:p>
          <a:p>
            <a:pPr>
              <a:buFont typeface="Arial" charset="0"/>
              <a:buNone/>
            </a:pPr>
            <a:r>
              <a:rPr lang="pt-BR" smtClean="0">
                <a:solidFill>
                  <a:schemeClr val="bg1"/>
                </a:solidFill>
              </a:rPr>
              <a:t>É preciso ter cuidado</a:t>
            </a:r>
          </a:p>
          <a:p>
            <a:pPr>
              <a:buFont typeface="Arial" charset="0"/>
              <a:buNone/>
            </a:pPr>
            <a:r>
              <a:rPr lang="pt-BR" smtClean="0">
                <a:solidFill>
                  <a:schemeClr val="bg1"/>
                </a:solidFill>
              </a:rPr>
              <a:t>Pra mais tarde não sofrer</a:t>
            </a:r>
          </a:p>
          <a:p>
            <a:pPr>
              <a:buFont typeface="Arial" charset="0"/>
              <a:buNone/>
            </a:pPr>
            <a:r>
              <a:rPr lang="pt-BR" smtClean="0">
                <a:solidFill>
                  <a:schemeClr val="bg1"/>
                </a:solidFill>
              </a:rPr>
              <a:t>É preciso saber viver </a:t>
            </a:r>
          </a:p>
          <a:p>
            <a:endParaRPr lang="pt-BR"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endParaRPr lang="pt-BR" smtClean="0"/>
          </a:p>
        </p:txBody>
      </p:sp>
      <p:sp>
        <p:nvSpPr>
          <p:cNvPr id="32771" name="Content Placeholder 2"/>
          <p:cNvSpPr>
            <a:spLocks noGrp="1"/>
          </p:cNvSpPr>
          <p:nvPr>
            <p:ph idx="1"/>
          </p:nvPr>
        </p:nvSpPr>
        <p:spPr/>
        <p:txBody>
          <a:bodyPr/>
          <a:lstStyle/>
          <a:p>
            <a:pPr algn="ctr">
              <a:buFont typeface="Arial" charset="0"/>
              <a:buNone/>
            </a:pPr>
            <a:r>
              <a:rPr lang="pt-BR" smtClean="0">
                <a:solidFill>
                  <a:schemeClr val="bg1"/>
                </a:solidFill>
              </a:rPr>
              <a:t>Toda pedra do caminho</a:t>
            </a:r>
          </a:p>
          <a:p>
            <a:pPr algn="ctr">
              <a:buFont typeface="Arial" charset="0"/>
              <a:buNone/>
            </a:pPr>
            <a:r>
              <a:rPr lang="pt-BR" smtClean="0">
                <a:solidFill>
                  <a:schemeClr val="bg1"/>
                </a:solidFill>
              </a:rPr>
              <a:t>Você pode retirar</a:t>
            </a:r>
          </a:p>
          <a:p>
            <a:pPr algn="ctr">
              <a:buFont typeface="Arial" charset="0"/>
              <a:buNone/>
            </a:pPr>
            <a:r>
              <a:rPr lang="pt-BR" smtClean="0">
                <a:solidFill>
                  <a:schemeClr val="bg1"/>
                </a:solidFill>
              </a:rPr>
              <a:t>Toda flor que tem espinhos</a:t>
            </a:r>
          </a:p>
          <a:p>
            <a:pPr algn="ctr">
              <a:buFont typeface="Arial" charset="0"/>
              <a:buNone/>
            </a:pPr>
            <a:r>
              <a:rPr lang="pt-BR" smtClean="0">
                <a:solidFill>
                  <a:schemeClr val="bg1"/>
                </a:solidFill>
              </a:rPr>
              <a:t>Você pode se arranhar</a:t>
            </a:r>
          </a:p>
          <a:p>
            <a:pPr algn="ctr">
              <a:buFont typeface="Arial" charset="0"/>
              <a:buNone/>
            </a:pPr>
            <a:r>
              <a:rPr lang="pt-BR" smtClean="0">
                <a:solidFill>
                  <a:schemeClr val="bg1"/>
                </a:solidFill>
              </a:rPr>
              <a:t>Se o bem e o mal existem</a:t>
            </a:r>
          </a:p>
          <a:p>
            <a:pPr algn="ctr">
              <a:buFont typeface="Arial" charset="0"/>
              <a:buNone/>
            </a:pPr>
            <a:r>
              <a:rPr lang="pt-BR" smtClean="0">
                <a:solidFill>
                  <a:schemeClr val="bg1"/>
                </a:solidFill>
              </a:rPr>
              <a:t>Você pode escolher</a:t>
            </a:r>
          </a:p>
          <a:p>
            <a:pPr algn="ctr">
              <a:buFont typeface="Arial" charset="0"/>
              <a:buNone/>
            </a:pPr>
            <a:r>
              <a:rPr lang="pt-BR" smtClean="0">
                <a:solidFill>
                  <a:schemeClr val="bg1"/>
                </a:solidFill>
              </a:rPr>
              <a:t>É preciso saber viver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endParaRPr lang="pt-BR" smtClean="0"/>
          </a:p>
        </p:txBody>
      </p:sp>
      <p:sp>
        <p:nvSpPr>
          <p:cNvPr id="33795" name="Content Placeholder 2"/>
          <p:cNvSpPr>
            <a:spLocks noGrp="1"/>
          </p:cNvSpPr>
          <p:nvPr>
            <p:ph idx="1"/>
          </p:nvPr>
        </p:nvSpPr>
        <p:spPr/>
        <p:txBody>
          <a:bodyPr/>
          <a:lstStyle/>
          <a:p>
            <a:pPr algn="ctr">
              <a:buFont typeface="Arial" charset="0"/>
              <a:buNone/>
            </a:pPr>
            <a:r>
              <a:rPr lang="pt-BR" sz="3600" i="1" smtClean="0">
                <a:solidFill>
                  <a:schemeClr val="bg1"/>
                </a:solidFill>
              </a:rPr>
              <a:t>É preciso saber viver! </a:t>
            </a:r>
          </a:p>
          <a:p>
            <a:pPr algn="ctr">
              <a:buFont typeface="Arial" charset="0"/>
              <a:buNone/>
            </a:pPr>
            <a:r>
              <a:rPr lang="pt-BR" sz="3600" i="1" smtClean="0">
                <a:solidFill>
                  <a:schemeClr val="bg1"/>
                </a:solidFill>
              </a:rPr>
              <a:t>É preciso saber viver! </a:t>
            </a:r>
          </a:p>
          <a:p>
            <a:pPr algn="ctr">
              <a:buFont typeface="Arial" charset="0"/>
              <a:buNone/>
            </a:pPr>
            <a:r>
              <a:rPr lang="pt-BR" sz="3600" i="1" smtClean="0">
                <a:solidFill>
                  <a:schemeClr val="bg1"/>
                </a:solidFill>
              </a:rPr>
              <a:t>É preciso saber viver!</a:t>
            </a:r>
          </a:p>
          <a:p>
            <a:pPr algn="ctr">
              <a:buFont typeface="Arial" charset="0"/>
              <a:buNone/>
            </a:pPr>
            <a:r>
              <a:rPr lang="pt-BR" sz="3600" i="1" smtClean="0">
                <a:solidFill>
                  <a:schemeClr val="bg1"/>
                </a:solidFill>
              </a:rPr>
              <a:t>Saber viver...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endParaRPr lang="pt-BR" smtClean="0"/>
          </a:p>
        </p:txBody>
      </p:sp>
      <p:sp>
        <p:nvSpPr>
          <p:cNvPr id="34819" name="Content Placeholder 2"/>
          <p:cNvSpPr>
            <a:spLocks noGrp="1"/>
          </p:cNvSpPr>
          <p:nvPr>
            <p:ph idx="1"/>
          </p:nvPr>
        </p:nvSpPr>
        <p:spPr/>
        <p:txBody>
          <a:bodyPr/>
          <a:lstStyle/>
          <a:p>
            <a:pPr algn="r">
              <a:buFont typeface="Arial" charset="0"/>
              <a:buNone/>
            </a:pPr>
            <a:r>
              <a:rPr lang="pt-BR" smtClean="0">
                <a:solidFill>
                  <a:schemeClr val="bg1"/>
                </a:solidFill>
              </a:rPr>
              <a:t>Toda pedra do caminho</a:t>
            </a:r>
          </a:p>
          <a:p>
            <a:pPr algn="r">
              <a:buFont typeface="Arial" charset="0"/>
              <a:buNone/>
            </a:pPr>
            <a:r>
              <a:rPr lang="pt-BR" smtClean="0">
                <a:solidFill>
                  <a:schemeClr val="bg1"/>
                </a:solidFill>
              </a:rPr>
              <a:t>Você pode retirar</a:t>
            </a:r>
          </a:p>
          <a:p>
            <a:pPr algn="r">
              <a:buFont typeface="Arial" charset="0"/>
              <a:buNone/>
            </a:pPr>
            <a:r>
              <a:rPr lang="pt-BR" smtClean="0">
                <a:solidFill>
                  <a:schemeClr val="bg1"/>
                </a:solidFill>
              </a:rPr>
              <a:t>Toda flor que tem espinhos</a:t>
            </a:r>
          </a:p>
          <a:p>
            <a:pPr algn="r">
              <a:buFont typeface="Arial" charset="0"/>
              <a:buNone/>
            </a:pPr>
            <a:r>
              <a:rPr lang="pt-BR" smtClean="0">
                <a:solidFill>
                  <a:schemeClr val="bg1"/>
                </a:solidFill>
              </a:rPr>
              <a:t>Você pode se arranhar</a:t>
            </a:r>
          </a:p>
          <a:p>
            <a:pPr algn="r">
              <a:buFont typeface="Arial" charset="0"/>
              <a:buNone/>
            </a:pPr>
            <a:r>
              <a:rPr lang="pt-BR" smtClean="0">
                <a:solidFill>
                  <a:schemeClr val="bg1"/>
                </a:solidFill>
              </a:rPr>
              <a:t>Se o bem e o mal existem</a:t>
            </a:r>
          </a:p>
          <a:p>
            <a:pPr algn="r">
              <a:buFont typeface="Arial" charset="0"/>
              <a:buNone/>
            </a:pPr>
            <a:r>
              <a:rPr lang="pt-BR" smtClean="0">
                <a:solidFill>
                  <a:schemeClr val="bg1"/>
                </a:solidFill>
              </a:rPr>
              <a:t>Você pode escolher</a:t>
            </a:r>
          </a:p>
          <a:p>
            <a:pPr algn="r">
              <a:buFont typeface="Arial" charset="0"/>
              <a:buNone/>
            </a:pPr>
            <a:r>
              <a:rPr lang="pt-BR" smtClean="0">
                <a:solidFill>
                  <a:schemeClr val="bg1"/>
                </a:solidFill>
              </a:rPr>
              <a:t>É preciso saber viver </a:t>
            </a:r>
          </a:p>
          <a:p>
            <a:pPr algn="r"/>
            <a:endParaRPr lang="pt-BR" smtClean="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endParaRPr lang="pt-BR" smtClean="0"/>
          </a:p>
        </p:txBody>
      </p:sp>
      <p:sp>
        <p:nvSpPr>
          <p:cNvPr id="35843" name="Content Placeholder 2"/>
          <p:cNvSpPr>
            <a:spLocks noGrp="1"/>
          </p:cNvSpPr>
          <p:nvPr>
            <p:ph idx="1"/>
          </p:nvPr>
        </p:nvSpPr>
        <p:spPr/>
        <p:txBody>
          <a:bodyPr/>
          <a:lstStyle/>
          <a:p>
            <a:pPr algn="ctr">
              <a:buFont typeface="Arial" charset="0"/>
              <a:buNone/>
            </a:pPr>
            <a:r>
              <a:rPr lang="pt-BR" sz="3600" i="1" smtClean="0">
                <a:solidFill>
                  <a:schemeClr val="bg1"/>
                </a:solidFill>
              </a:rPr>
              <a:t>É preciso saber viver! </a:t>
            </a:r>
          </a:p>
          <a:p>
            <a:pPr algn="ctr">
              <a:buFont typeface="Arial" charset="0"/>
              <a:buNone/>
            </a:pPr>
            <a:r>
              <a:rPr lang="pt-BR" sz="3600" i="1" smtClean="0">
                <a:solidFill>
                  <a:schemeClr val="bg1"/>
                </a:solidFill>
              </a:rPr>
              <a:t>É preciso saber viver! </a:t>
            </a:r>
          </a:p>
          <a:p>
            <a:pPr algn="ctr">
              <a:buFont typeface="Arial" charset="0"/>
              <a:buNone/>
            </a:pPr>
            <a:r>
              <a:rPr lang="pt-BR" sz="3600" i="1" smtClean="0">
                <a:solidFill>
                  <a:schemeClr val="bg1"/>
                </a:solidFill>
              </a:rPr>
              <a:t>É preciso saber viver!</a:t>
            </a:r>
          </a:p>
          <a:p>
            <a:pPr algn="ctr">
              <a:buFont typeface="Arial" charset="0"/>
              <a:buNone/>
            </a:pPr>
            <a:r>
              <a:rPr lang="pt-BR" sz="3600" i="1" smtClean="0">
                <a:solidFill>
                  <a:schemeClr val="bg1"/>
                </a:solidFill>
              </a:rPr>
              <a:t>Saber viver...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ctrTitle"/>
          </p:nvPr>
        </p:nvSpPr>
        <p:spPr/>
        <p:txBody>
          <a:bodyPr/>
          <a:lstStyle/>
          <a:p>
            <a:r>
              <a:rPr lang="pt-BR" sz="9600" smtClean="0">
                <a:solidFill>
                  <a:schemeClr val="bg1"/>
                </a:solidFill>
              </a:rPr>
              <a:t>SORTEIO</a:t>
            </a:r>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pt-BR"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pt-BR" dirty="0" smtClean="0">
                <a:solidFill>
                  <a:schemeClr val="bg1"/>
                </a:solidFill>
              </a:rPr>
              <a:t>Mulheres de atitude relembram momentos bons</a:t>
            </a:r>
          </a:p>
        </p:txBody>
      </p:sp>
      <p:sp>
        <p:nvSpPr>
          <p:cNvPr id="37891" name="Content Placeholder 2"/>
          <p:cNvSpPr>
            <a:spLocks noGrp="1"/>
          </p:cNvSpPr>
          <p:nvPr>
            <p:ph idx="1"/>
          </p:nvPr>
        </p:nvSpPr>
        <p:spPr/>
        <p:txBody>
          <a:bodyPr/>
          <a:lstStyle/>
          <a:p>
            <a:pPr algn="ctr">
              <a:buFont typeface="Arial" charset="0"/>
              <a:buNone/>
            </a:pPr>
            <a:r>
              <a:rPr lang="pt-BR" sz="4000" smtClean="0">
                <a:solidFill>
                  <a:schemeClr val="bg1"/>
                </a:solidFill>
              </a:rPr>
              <a:t>	</a:t>
            </a:r>
          </a:p>
          <a:p>
            <a:pPr algn="ctr">
              <a:buFont typeface="Arial" charset="0"/>
              <a:buNone/>
            </a:pPr>
            <a:endParaRPr lang="pt-BR" sz="4000" smtClean="0">
              <a:solidFill>
                <a:schemeClr val="bg1"/>
              </a:solidFill>
            </a:endParaRPr>
          </a:p>
          <a:p>
            <a:pPr algn="ctr">
              <a:buFont typeface="Arial" charset="0"/>
              <a:buNone/>
            </a:pPr>
            <a:r>
              <a:rPr lang="pt-BR" sz="4000" smtClean="0">
                <a:solidFill>
                  <a:schemeClr val="bg1"/>
                </a:solidFill>
              </a:rPr>
              <a:t>Então, vamos brincar?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457200" y="333375"/>
            <a:ext cx="8229600" cy="6264275"/>
          </a:xfrm>
        </p:spPr>
        <p:txBody>
          <a:bodyPr/>
          <a:lstStyle/>
          <a:p>
            <a:pPr>
              <a:buFont typeface="Arial" charset="0"/>
              <a:buNone/>
            </a:pPr>
            <a:r>
              <a:rPr lang="pt-BR" smtClean="0">
                <a:solidFill>
                  <a:schemeClr val="bg1"/>
                </a:solidFill>
              </a:rPr>
              <a:t>	1-   Esta Ciranda não é minha não</a:t>
            </a:r>
          </a:p>
          <a:p>
            <a:pPr>
              <a:buFont typeface="Arial" charset="0"/>
              <a:buNone/>
            </a:pPr>
            <a:r>
              <a:rPr lang="pt-BR" smtClean="0">
                <a:solidFill>
                  <a:schemeClr val="bg1"/>
                </a:solidFill>
              </a:rPr>
              <a:t>		Ela é de todos nós, ela é de todos nós</a:t>
            </a:r>
          </a:p>
          <a:p>
            <a:pPr>
              <a:buFont typeface="Arial" charset="0"/>
              <a:buNone/>
            </a:pPr>
            <a:r>
              <a:rPr lang="pt-BR" smtClean="0">
                <a:solidFill>
                  <a:schemeClr val="bg1"/>
                </a:solidFill>
              </a:rPr>
              <a:t>		A melodia principal quem diz</a:t>
            </a:r>
          </a:p>
          <a:p>
            <a:pPr>
              <a:buFont typeface="Arial" charset="0"/>
              <a:buNone/>
            </a:pPr>
            <a:r>
              <a:rPr lang="pt-BR" smtClean="0">
                <a:solidFill>
                  <a:schemeClr val="bg1"/>
                </a:solidFill>
              </a:rPr>
              <a:t>		É a primeira voz, é a primeira voz.</a:t>
            </a:r>
          </a:p>
          <a:p>
            <a:pPr>
              <a:buFont typeface="Arial" charset="0"/>
              <a:buNone/>
            </a:pPr>
            <a:r>
              <a:rPr lang="pt-BR" smtClean="0">
                <a:solidFill>
                  <a:schemeClr val="bg1"/>
                </a:solidFill>
              </a:rPr>
              <a:t>	</a:t>
            </a:r>
          </a:p>
          <a:p>
            <a:pPr>
              <a:buFont typeface="Arial" charset="0"/>
              <a:buNone/>
            </a:pPr>
            <a:r>
              <a:rPr lang="pt-BR" smtClean="0">
                <a:solidFill>
                  <a:schemeClr val="bg1"/>
                </a:solidFill>
              </a:rPr>
              <a:t>	Pra se dançar ciranda</a:t>
            </a:r>
          </a:p>
          <a:p>
            <a:pPr>
              <a:buFont typeface="Arial" charset="0"/>
              <a:buNone/>
            </a:pPr>
            <a:r>
              <a:rPr lang="pt-BR" smtClean="0">
                <a:solidFill>
                  <a:schemeClr val="bg1"/>
                </a:solidFill>
              </a:rPr>
              <a:t>	Juntamos mão com mão</a:t>
            </a:r>
          </a:p>
          <a:p>
            <a:pPr>
              <a:buFont typeface="Arial" charset="0"/>
              <a:buNone/>
            </a:pPr>
            <a:r>
              <a:rPr lang="pt-BR" smtClean="0">
                <a:solidFill>
                  <a:schemeClr val="bg1"/>
                </a:solidFill>
              </a:rPr>
              <a:t>	Fazendo uma roda, </a:t>
            </a:r>
          </a:p>
          <a:p>
            <a:pPr>
              <a:buFont typeface="Arial" charset="0"/>
              <a:buNone/>
            </a:pPr>
            <a:r>
              <a:rPr lang="pt-BR" smtClean="0">
                <a:solidFill>
                  <a:schemeClr val="bg1"/>
                </a:solidFill>
              </a:rPr>
              <a:t>	Cantando essa canção,</a:t>
            </a:r>
          </a:p>
          <a:p>
            <a:pPr>
              <a:buFont typeface="Arial" charset="0"/>
              <a:buNone/>
            </a:pPr>
            <a:r>
              <a:rPr lang="pt-BR" smtClean="0">
                <a:solidFill>
                  <a:schemeClr val="bg1"/>
                </a:solidFill>
              </a:rPr>
              <a:t>	Cantando essa  canção.</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457200" y="476250"/>
            <a:ext cx="8229600" cy="5649913"/>
          </a:xfrm>
        </p:spPr>
        <p:txBody>
          <a:bodyPr/>
          <a:lstStyle/>
          <a:p>
            <a:pPr>
              <a:buFont typeface="Arial" charset="0"/>
              <a:buNone/>
            </a:pPr>
            <a:r>
              <a:rPr lang="pt-BR" smtClean="0">
                <a:solidFill>
                  <a:schemeClr val="bg1"/>
                </a:solidFill>
              </a:rPr>
              <a:t>	2-  Ciranda, cirandinha</a:t>
            </a:r>
          </a:p>
          <a:p>
            <a:pPr>
              <a:buFont typeface="Arial" charset="0"/>
              <a:buNone/>
            </a:pPr>
            <a:r>
              <a:rPr lang="pt-BR" smtClean="0">
                <a:solidFill>
                  <a:schemeClr val="bg1"/>
                </a:solidFill>
              </a:rPr>
              <a:t>		Vamos todos cirandar</a:t>
            </a:r>
          </a:p>
          <a:p>
            <a:pPr>
              <a:buFont typeface="Arial" charset="0"/>
              <a:buNone/>
            </a:pPr>
            <a:r>
              <a:rPr lang="pt-BR" smtClean="0">
                <a:solidFill>
                  <a:schemeClr val="bg1"/>
                </a:solidFill>
              </a:rPr>
              <a:t>		Vamos dar a meia volta</a:t>
            </a:r>
          </a:p>
          <a:p>
            <a:pPr>
              <a:buFont typeface="Arial" charset="0"/>
              <a:buNone/>
            </a:pPr>
            <a:r>
              <a:rPr lang="pt-BR" smtClean="0">
                <a:solidFill>
                  <a:schemeClr val="bg1"/>
                </a:solidFill>
              </a:rPr>
              <a:t>		Volta e meia vamos dar</a:t>
            </a:r>
          </a:p>
          <a:p>
            <a:pPr>
              <a:buFont typeface="Arial" charset="0"/>
              <a:buNone/>
            </a:pPr>
            <a:r>
              <a:rPr lang="pt-BR" smtClean="0">
                <a:solidFill>
                  <a:schemeClr val="bg1"/>
                </a:solidFill>
              </a:rPr>
              <a:t>	</a:t>
            </a:r>
          </a:p>
          <a:p>
            <a:pPr>
              <a:buFont typeface="Arial" charset="0"/>
              <a:buNone/>
            </a:pPr>
            <a:r>
              <a:rPr lang="pt-BR" smtClean="0">
                <a:solidFill>
                  <a:schemeClr val="bg1"/>
                </a:solidFill>
              </a:rPr>
              <a:t>	O anel que tu me deste </a:t>
            </a:r>
          </a:p>
          <a:p>
            <a:pPr>
              <a:buFont typeface="Arial" charset="0"/>
              <a:buNone/>
            </a:pPr>
            <a:r>
              <a:rPr lang="pt-BR" smtClean="0">
                <a:solidFill>
                  <a:schemeClr val="bg1"/>
                </a:solidFill>
              </a:rPr>
              <a:t>	Era vidro e se quebrou</a:t>
            </a:r>
          </a:p>
          <a:p>
            <a:pPr>
              <a:buFont typeface="Arial" charset="0"/>
              <a:buNone/>
            </a:pPr>
            <a:r>
              <a:rPr lang="pt-BR" smtClean="0">
                <a:solidFill>
                  <a:schemeClr val="bg1"/>
                </a:solidFill>
              </a:rPr>
              <a:t>	O amor que tu me tinhas </a:t>
            </a:r>
          </a:p>
          <a:p>
            <a:pPr>
              <a:buFont typeface="Arial" charset="0"/>
              <a:buNone/>
            </a:pPr>
            <a:r>
              <a:rPr lang="pt-BR" smtClean="0">
                <a:solidFill>
                  <a:schemeClr val="bg1"/>
                </a:solidFill>
              </a:rPr>
              <a:t>	Era pouco e se acabou.</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457200" y="476250"/>
            <a:ext cx="8229600" cy="5649913"/>
          </a:xfrm>
        </p:spPr>
        <p:txBody>
          <a:bodyPr/>
          <a:lstStyle/>
          <a:p>
            <a:pPr>
              <a:buFont typeface="Arial" charset="0"/>
              <a:buNone/>
            </a:pPr>
            <a:r>
              <a:rPr lang="pt-BR" smtClean="0">
                <a:solidFill>
                  <a:schemeClr val="bg1"/>
                </a:solidFill>
              </a:rPr>
              <a:t>	3-  Perdi, meu anel no mar</a:t>
            </a:r>
          </a:p>
          <a:p>
            <a:pPr>
              <a:buFont typeface="Arial" charset="0"/>
              <a:buNone/>
            </a:pPr>
            <a:r>
              <a:rPr lang="pt-BR" smtClean="0">
                <a:solidFill>
                  <a:schemeClr val="bg1"/>
                </a:solidFill>
              </a:rPr>
              <a:t>		Não sei como encontrar</a:t>
            </a:r>
          </a:p>
          <a:p>
            <a:pPr>
              <a:buFont typeface="Arial" charset="0"/>
              <a:buNone/>
            </a:pPr>
            <a:r>
              <a:rPr lang="pt-BR" smtClean="0">
                <a:solidFill>
                  <a:schemeClr val="bg1"/>
                </a:solidFill>
              </a:rPr>
              <a:t>		O mar  trouxe a concha</a:t>
            </a:r>
          </a:p>
          <a:p>
            <a:pPr>
              <a:buFont typeface="Arial" charset="0"/>
              <a:buNone/>
            </a:pPr>
            <a:r>
              <a:rPr lang="pt-BR" smtClean="0">
                <a:solidFill>
                  <a:schemeClr val="bg1"/>
                </a:solidFill>
              </a:rPr>
              <a:t>		De presente pra me dar.</a:t>
            </a:r>
          </a:p>
          <a:p>
            <a:pPr>
              <a:buFont typeface="Arial" charset="0"/>
              <a:buNone/>
            </a:pPr>
            <a:r>
              <a:rPr lang="pt-BR" smtClean="0">
                <a:solidFill>
                  <a:schemeClr val="bg1"/>
                </a:solidFill>
              </a:rPr>
              <a:t>	</a:t>
            </a:r>
          </a:p>
          <a:p>
            <a:pPr>
              <a:buFont typeface="Arial" charset="0"/>
              <a:buNone/>
            </a:pPr>
            <a:r>
              <a:rPr lang="pt-BR" smtClean="0">
                <a:solidFill>
                  <a:schemeClr val="bg1"/>
                </a:solidFill>
              </a:rPr>
              <a:t>	4-  Se eu fosse um peixinho</a:t>
            </a:r>
          </a:p>
          <a:p>
            <a:pPr>
              <a:buFont typeface="Arial" charset="0"/>
              <a:buNone/>
            </a:pPr>
            <a:r>
              <a:rPr lang="pt-BR" smtClean="0">
                <a:solidFill>
                  <a:schemeClr val="bg1"/>
                </a:solidFill>
              </a:rPr>
              <a:t>	 	E pudesse nadar</a:t>
            </a:r>
          </a:p>
          <a:p>
            <a:pPr>
              <a:buFont typeface="Arial" charset="0"/>
              <a:buNone/>
            </a:pPr>
            <a:r>
              <a:rPr lang="pt-BR" smtClean="0">
                <a:solidFill>
                  <a:schemeClr val="bg1"/>
                </a:solidFill>
              </a:rPr>
              <a:t>		Eu tirava você lá do fundo do mar</a:t>
            </a:r>
          </a:p>
          <a:p>
            <a:pPr>
              <a:buFont typeface="Arial" charset="0"/>
              <a:buNone/>
            </a:pPr>
            <a:r>
              <a:rPr lang="pt-BR" smtClean="0">
                <a:solidFill>
                  <a:schemeClr val="bg1"/>
                </a:solidFill>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a:xfrm>
            <a:off x="468313" y="549275"/>
            <a:ext cx="8229600" cy="5576888"/>
          </a:xfrm>
        </p:spPr>
        <p:txBody>
          <a:bodyPr/>
          <a:lstStyle/>
          <a:p>
            <a:pPr>
              <a:buFont typeface="Arial" charset="0"/>
              <a:buNone/>
            </a:pPr>
            <a:r>
              <a:rPr lang="pt-BR" smtClean="0">
                <a:solidFill>
                  <a:schemeClr val="bg1"/>
                </a:solidFill>
              </a:rPr>
              <a:t>	5-  Como pode um peixe vivo</a:t>
            </a:r>
          </a:p>
          <a:p>
            <a:pPr>
              <a:buFont typeface="Arial" charset="0"/>
              <a:buNone/>
            </a:pPr>
            <a:r>
              <a:rPr lang="pt-BR" smtClean="0">
                <a:solidFill>
                  <a:schemeClr val="bg1"/>
                </a:solidFill>
              </a:rPr>
              <a:t>		Viver fora da água fria?</a:t>
            </a:r>
          </a:p>
          <a:p>
            <a:pPr>
              <a:buFont typeface="Arial" charset="0"/>
              <a:buNone/>
            </a:pPr>
            <a:r>
              <a:rPr lang="pt-BR" smtClean="0">
                <a:solidFill>
                  <a:schemeClr val="bg1"/>
                </a:solidFill>
              </a:rPr>
              <a:t>		Como poderei viver, </a:t>
            </a:r>
          </a:p>
          <a:p>
            <a:pPr>
              <a:buFont typeface="Arial" charset="0"/>
              <a:buNone/>
            </a:pPr>
            <a:r>
              <a:rPr lang="pt-BR" smtClean="0">
                <a:solidFill>
                  <a:schemeClr val="bg1"/>
                </a:solidFill>
              </a:rPr>
              <a:t>		Como poderei viver, </a:t>
            </a:r>
          </a:p>
          <a:p>
            <a:pPr>
              <a:buFont typeface="Arial" charset="0"/>
              <a:buNone/>
            </a:pPr>
            <a:r>
              <a:rPr lang="pt-BR" smtClean="0">
                <a:solidFill>
                  <a:schemeClr val="bg1"/>
                </a:solidFill>
              </a:rPr>
              <a:t>		</a:t>
            </a:r>
            <a:r>
              <a:rPr lang="pt-BR" i="1" smtClean="0">
                <a:solidFill>
                  <a:schemeClr val="bg1"/>
                </a:solidFill>
              </a:rPr>
              <a:t>Sem a tua, sem a tua, </a:t>
            </a:r>
          </a:p>
          <a:p>
            <a:pPr>
              <a:buFont typeface="Arial" charset="0"/>
              <a:buNone/>
            </a:pPr>
            <a:r>
              <a:rPr lang="pt-BR" i="1" smtClean="0">
                <a:solidFill>
                  <a:schemeClr val="bg1"/>
                </a:solidFill>
              </a:rPr>
              <a:t>		Sem a tua companhia?</a:t>
            </a:r>
          </a:p>
          <a:p>
            <a:pPr>
              <a:buFont typeface="Arial" charset="0"/>
              <a:buNone/>
            </a:pPr>
            <a:endParaRPr lang="pt-BR" i="1" smtClean="0">
              <a:solidFill>
                <a:schemeClr val="bg1"/>
              </a:solidFill>
            </a:endParaRPr>
          </a:p>
          <a:p>
            <a:pPr>
              <a:buFont typeface="Arial" charset="0"/>
              <a:buNone/>
            </a:pPr>
            <a:r>
              <a:rPr lang="pt-BR" i="1" smtClean="0">
                <a:solidFill>
                  <a:schemeClr val="bg1"/>
                </a:solidFill>
              </a:rPr>
              <a:t>	</a:t>
            </a:r>
            <a:r>
              <a:rPr lang="pt-BR" smtClean="0">
                <a:solidFill>
                  <a:schemeClr val="bg1"/>
                </a:solidFill>
              </a:rPr>
              <a:t>6- </a:t>
            </a:r>
            <a:r>
              <a:rPr lang="pt-BR" i="1" smtClean="0">
                <a:solidFill>
                  <a:schemeClr val="bg1"/>
                </a:solidFill>
              </a:rPr>
              <a:t> </a:t>
            </a:r>
            <a:r>
              <a:rPr lang="pt-BR" smtClean="0">
                <a:solidFill>
                  <a:schemeClr val="bg1"/>
                </a:solidFill>
              </a:rPr>
              <a:t>O pião entrou na roda, o pião</a:t>
            </a:r>
          </a:p>
          <a:p>
            <a:pPr>
              <a:buFont typeface="Arial" charset="0"/>
              <a:buNone/>
            </a:pPr>
            <a:r>
              <a:rPr lang="pt-BR" i="1" smtClean="0">
                <a:solidFill>
                  <a:schemeClr val="bg1"/>
                </a:solidFill>
              </a:rPr>
              <a:t>		Roda pião, bambeia pião.</a:t>
            </a:r>
          </a:p>
          <a:p>
            <a:pPr>
              <a:buFont typeface="Arial" charset="0"/>
              <a:buNone/>
            </a:pPr>
            <a:endParaRPr lang="pt-BR" i="1" smtClean="0">
              <a:solidFill>
                <a:schemeClr val="bg1"/>
              </a:solidFill>
            </a:endParaRP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457200" y="404813"/>
            <a:ext cx="8229600" cy="5721350"/>
          </a:xfrm>
        </p:spPr>
        <p:txBody>
          <a:bodyPr/>
          <a:lstStyle/>
          <a:p>
            <a:pPr>
              <a:buFont typeface="Arial" charset="0"/>
              <a:buNone/>
            </a:pPr>
            <a:r>
              <a:rPr lang="pt-BR" smtClean="0">
                <a:solidFill>
                  <a:schemeClr val="bg1"/>
                </a:solidFill>
              </a:rPr>
              <a:t>	</a:t>
            </a:r>
          </a:p>
          <a:p>
            <a:pPr>
              <a:buFont typeface="Arial" charset="0"/>
              <a:buNone/>
            </a:pPr>
            <a:r>
              <a:rPr lang="pt-BR" smtClean="0">
                <a:solidFill>
                  <a:schemeClr val="bg1"/>
                </a:solidFill>
              </a:rPr>
              <a:t>	7-  O cravo brigou com a rosa</a:t>
            </a:r>
          </a:p>
          <a:p>
            <a:pPr>
              <a:buFont typeface="Arial" charset="0"/>
              <a:buNone/>
            </a:pPr>
            <a:r>
              <a:rPr lang="pt-BR" smtClean="0">
                <a:solidFill>
                  <a:schemeClr val="bg1"/>
                </a:solidFill>
              </a:rPr>
              <a:t>		Debaixo de uma sacada</a:t>
            </a:r>
          </a:p>
          <a:p>
            <a:pPr>
              <a:buFont typeface="Arial" charset="0"/>
              <a:buNone/>
            </a:pPr>
            <a:r>
              <a:rPr lang="pt-BR" smtClean="0">
                <a:solidFill>
                  <a:schemeClr val="bg1"/>
                </a:solidFill>
              </a:rPr>
              <a:t>		O cravo saiu ferido</a:t>
            </a:r>
          </a:p>
          <a:p>
            <a:pPr>
              <a:buFont typeface="Arial" charset="0"/>
              <a:buNone/>
            </a:pPr>
            <a:r>
              <a:rPr lang="pt-BR" smtClean="0">
                <a:solidFill>
                  <a:schemeClr val="bg1"/>
                </a:solidFill>
              </a:rPr>
              <a:t>		E a rosa despedaçada</a:t>
            </a:r>
          </a:p>
          <a:p>
            <a:pPr>
              <a:buFont typeface="Arial" charset="0"/>
              <a:buNone/>
            </a:pPr>
            <a:r>
              <a:rPr lang="pt-BR" smtClean="0">
                <a:solidFill>
                  <a:schemeClr val="bg1"/>
                </a:solidFill>
              </a:rPr>
              <a:t>		O cravo ficou doente, </a:t>
            </a:r>
          </a:p>
          <a:p>
            <a:pPr>
              <a:buFont typeface="Arial" charset="0"/>
              <a:buNone/>
            </a:pPr>
            <a:r>
              <a:rPr lang="pt-BR" smtClean="0">
                <a:solidFill>
                  <a:schemeClr val="bg1"/>
                </a:solidFill>
              </a:rPr>
              <a:t>		A rosa foi visitar</a:t>
            </a:r>
          </a:p>
          <a:p>
            <a:pPr>
              <a:buFont typeface="Arial" charset="0"/>
              <a:buNone/>
            </a:pPr>
            <a:r>
              <a:rPr lang="pt-BR" smtClean="0">
                <a:solidFill>
                  <a:schemeClr val="bg1"/>
                </a:solidFill>
              </a:rPr>
              <a:t>		O cravo teve um desmaio,</a:t>
            </a:r>
          </a:p>
          <a:p>
            <a:pPr>
              <a:buFont typeface="Arial" charset="0"/>
              <a:buNone/>
            </a:pPr>
            <a:r>
              <a:rPr lang="pt-BR" smtClean="0">
                <a:solidFill>
                  <a:schemeClr val="bg1"/>
                </a:solidFill>
              </a:rPr>
              <a:t>		E a rosa pôs-se a chorar</a:t>
            </a:r>
          </a:p>
          <a:p>
            <a:pPr>
              <a:buFont typeface="Arial" charset="0"/>
              <a:buNone/>
            </a:pPr>
            <a:endParaRPr lang="pt-BR" smtClean="0">
              <a:solidFill>
                <a:schemeClr val="bg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a:xfrm>
            <a:off x="457200" y="404813"/>
            <a:ext cx="8229600" cy="5721350"/>
          </a:xfrm>
        </p:spPr>
        <p:txBody>
          <a:bodyPr/>
          <a:lstStyle/>
          <a:p>
            <a:pPr>
              <a:buFont typeface="Arial" charset="0"/>
              <a:buNone/>
            </a:pPr>
            <a:r>
              <a:rPr lang="pt-BR" smtClean="0">
                <a:solidFill>
                  <a:schemeClr val="bg1"/>
                </a:solidFill>
              </a:rPr>
              <a:t>	8-  Se esta rua, se esta rua fosse minha</a:t>
            </a:r>
          </a:p>
          <a:p>
            <a:pPr>
              <a:buFont typeface="Arial" charset="0"/>
              <a:buNone/>
            </a:pPr>
            <a:r>
              <a:rPr lang="pt-BR" smtClean="0">
                <a:solidFill>
                  <a:schemeClr val="bg1"/>
                </a:solidFill>
              </a:rPr>
              <a:t>		Eu mandava, eu mandava ladrilhar, </a:t>
            </a:r>
          </a:p>
          <a:p>
            <a:pPr>
              <a:buFont typeface="Arial" charset="0"/>
              <a:buNone/>
            </a:pPr>
            <a:r>
              <a:rPr lang="pt-BR" smtClean="0">
                <a:solidFill>
                  <a:schemeClr val="bg1"/>
                </a:solidFill>
              </a:rPr>
              <a:t>		Com pedrinhas, </a:t>
            </a:r>
          </a:p>
          <a:p>
            <a:pPr>
              <a:buFont typeface="Arial" charset="0"/>
              <a:buNone/>
            </a:pPr>
            <a:r>
              <a:rPr lang="pt-BR" smtClean="0">
                <a:solidFill>
                  <a:schemeClr val="bg1"/>
                </a:solidFill>
              </a:rPr>
              <a:t>		Com pedrinhas de brilhante</a:t>
            </a:r>
          </a:p>
          <a:p>
            <a:pPr>
              <a:buFont typeface="Arial" charset="0"/>
              <a:buNone/>
            </a:pPr>
            <a:r>
              <a:rPr lang="pt-BR" smtClean="0">
                <a:solidFill>
                  <a:schemeClr val="bg1"/>
                </a:solidFill>
              </a:rPr>
              <a:t>		Para o meu, para o meu amor passar.</a:t>
            </a:r>
          </a:p>
          <a:p>
            <a:pPr>
              <a:buFont typeface="Arial" charset="0"/>
              <a:buNone/>
            </a:pPr>
            <a:r>
              <a:rPr lang="pt-BR" smtClean="0">
                <a:solidFill>
                  <a:schemeClr val="bg1"/>
                </a:solidFill>
              </a:rPr>
              <a:t>	</a:t>
            </a:r>
          </a:p>
          <a:p>
            <a:pPr>
              <a:buFont typeface="Arial" charset="0"/>
              <a:buNone/>
            </a:pPr>
            <a:r>
              <a:rPr lang="pt-BR" smtClean="0">
                <a:solidFill>
                  <a:schemeClr val="bg1"/>
                </a:solidFill>
              </a:rPr>
              <a:t>	9-  </a:t>
            </a:r>
            <a:r>
              <a:rPr lang="pt-BR" i="1" smtClean="0">
                <a:solidFill>
                  <a:schemeClr val="bg1"/>
                </a:solidFill>
              </a:rPr>
              <a:t>O cirandeiro, cirandeiro ó</a:t>
            </a:r>
          </a:p>
          <a:p>
            <a:pPr>
              <a:buFont typeface="Arial" charset="0"/>
              <a:buNone/>
            </a:pPr>
            <a:r>
              <a:rPr lang="pt-BR" i="1" smtClean="0">
                <a:solidFill>
                  <a:schemeClr val="bg1"/>
                </a:solidFill>
              </a:rPr>
              <a:t>		A pedra do meu anel</a:t>
            </a:r>
          </a:p>
          <a:p>
            <a:pPr>
              <a:buFont typeface="Arial" charset="0"/>
              <a:buNone/>
            </a:pPr>
            <a:r>
              <a:rPr lang="pt-BR" i="1" smtClean="0">
                <a:solidFill>
                  <a:schemeClr val="bg1"/>
                </a:solidFill>
              </a:rPr>
              <a:t>		Brilha mais do que o sol</a:t>
            </a:r>
          </a:p>
          <a:p>
            <a:pPr>
              <a:buFont typeface="Arial" charset="0"/>
              <a:buNone/>
            </a:pPr>
            <a:endParaRPr lang="pt-BR" smtClean="0">
              <a:solidFill>
                <a:schemeClr val="bg1"/>
              </a:solidFill>
            </a:endParaRP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457200" y="620713"/>
            <a:ext cx="8229600" cy="5505450"/>
          </a:xfrm>
        </p:spPr>
        <p:txBody>
          <a:bodyPr/>
          <a:lstStyle/>
          <a:p>
            <a:pPr>
              <a:buFont typeface="Arial" charset="0"/>
              <a:buNone/>
            </a:pPr>
            <a:r>
              <a:rPr lang="pt-BR" smtClean="0">
                <a:solidFill>
                  <a:schemeClr val="bg1"/>
                </a:solidFill>
              </a:rPr>
              <a:t>	10- Minha jangada vai sair pro mar</a:t>
            </a:r>
          </a:p>
          <a:p>
            <a:pPr>
              <a:buFont typeface="Arial" charset="0"/>
              <a:buNone/>
            </a:pPr>
            <a:r>
              <a:rPr lang="pt-BR" smtClean="0">
                <a:solidFill>
                  <a:schemeClr val="bg1"/>
                </a:solidFill>
              </a:rPr>
              <a:t>		Vou trabalhar, meu bem querer</a:t>
            </a:r>
          </a:p>
          <a:p>
            <a:pPr>
              <a:buFont typeface="Arial" charset="0"/>
              <a:buNone/>
            </a:pPr>
            <a:r>
              <a:rPr lang="pt-BR" smtClean="0">
                <a:solidFill>
                  <a:schemeClr val="bg1"/>
                </a:solidFill>
              </a:rPr>
              <a:t>		Se Deus quiser, quando eu voltar do mar 	Um peixe bom, eu vou trazer</a:t>
            </a:r>
          </a:p>
          <a:p>
            <a:pPr>
              <a:buFont typeface="Arial" charset="0"/>
              <a:buNone/>
            </a:pPr>
            <a:r>
              <a:rPr lang="pt-BR" smtClean="0">
                <a:solidFill>
                  <a:schemeClr val="bg1"/>
                </a:solidFill>
              </a:rPr>
              <a:t>		Meus companheiros, também vão voltar</a:t>
            </a:r>
          </a:p>
          <a:p>
            <a:pPr>
              <a:buFont typeface="Arial" charset="0"/>
              <a:buNone/>
            </a:pPr>
            <a:r>
              <a:rPr lang="pt-BR" smtClean="0">
                <a:solidFill>
                  <a:schemeClr val="bg1"/>
                </a:solidFill>
              </a:rPr>
              <a:t>		E a Deus do céu, vamos agradecer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457200" y="620713"/>
            <a:ext cx="8229600" cy="5505450"/>
          </a:xfrm>
        </p:spPr>
        <p:txBody>
          <a:bodyPr/>
          <a:lstStyle/>
          <a:p>
            <a:pPr>
              <a:buFont typeface="Arial" charset="0"/>
              <a:buNone/>
            </a:pPr>
            <a:r>
              <a:rPr lang="pt-BR" smtClean="0">
                <a:solidFill>
                  <a:schemeClr val="bg1"/>
                </a:solidFill>
              </a:rPr>
              <a:t>	Adeus, adeus, pescador </a:t>
            </a:r>
          </a:p>
          <a:p>
            <a:pPr>
              <a:buFont typeface="Arial" charset="0"/>
              <a:buNone/>
            </a:pPr>
            <a:r>
              <a:rPr lang="pt-BR" smtClean="0">
                <a:solidFill>
                  <a:schemeClr val="bg1"/>
                </a:solidFill>
              </a:rPr>
              <a:t>	Não se esqueça de mim</a:t>
            </a:r>
          </a:p>
          <a:p>
            <a:pPr>
              <a:buFont typeface="Arial" charset="0"/>
              <a:buNone/>
            </a:pPr>
            <a:r>
              <a:rPr lang="pt-BR" smtClean="0">
                <a:solidFill>
                  <a:schemeClr val="bg1"/>
                </a:solidFill>
              </a:rPr>
              <a:t>	Vou rezar pra ter bom tempo, </a:t>
            </a:r>
          </a:p>
          <a:p>
            <a:pPr>
              <a:buFont typeface="Arial" charset="0"/>
              <a:buNone/>
            </a:pPr>
            <a:r>
              <a:rPr lang="pt-BR" smtClean="0">
                <a:solidFill>
                  <a:schemeClr val="bg1"/>
                </a:solidFill>
              </a:rPr>
              <a:t>	Meu bem, pra não ter tempo ruim</a:t>
            </a:r>
          </a:p>
          <a:p>
            <a:pPr>
              <a:buFont typeface="Arial" charset="0"/>
              <a:buNone/>
            </a:pPr>
            <a:r>
              <a:rPr lang="pt-BR" smtClean="0">
                <a:solidFill>
                  <a:schemeClr val="bg1"/>
                </a:solidFill>
              </a:rPr>
              <a:t>	Vou fazer uma caminha macia, </a:t>
            </a:r>
          </a:p>
          <a:p>
            <a:pPr>
              <a:buFont typeface="Arial" charset="0"/>
              <a:buNone/>
            </a:pPr>
            <a:r>
              <a:rPr lang="pt-BR" smtClean="0">
                <a:solidFill>
                  <a:schemeClr val="bg1"/>
                </a:solidFill>
              </a:rPr>
              <a:t>	Perfumada de alecrim.</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620713"/>
            <a:ext cx="8229600" cy="5505450"/>
          </a:xfrm>
        </p:spPr>
        <p:txBody>
          <a:bodyPr/>
          <a:lstStyle/>
          <a:p>
            <a:pPr>
              <a:buFont typeface="Arial" charset="0"/>
              <a:buNone/>
            </a:pPr>
            <a:r>
              <a:rPr lang="pt-BR" smtClean="0">
                <a:solidFill>
                  <a:schemeClr val="bg1"/>
                </a:solidFill>
              </a:rPr>
              <a:t>	11 - Alecrim, alecrim dourado </a:t>
            </a:r>
          </a:p>
          <a:p>
            <a:pPr>
              <a:buFont typeface="Arial" charset="0"/>
              <a:buNone/>
            </a:pPr>
            <a:r>
              <a:rPr lang="pt-BR" smtClean="0">
                <a:solidFill>
                  <a:schemeClr val="bg1"/>
                </a:solidFill>
              </a:rPr>
              <a:t>		Que nasceu no campo, sem ser semeado</a:t>
            </a:r>
          </a:p>
          <a:p>
            <a:pPr>
              <a:buFont typeface="Arial" charset="0"/>
              <a:buNone/>
            </a:pPr>
            <a:r>
              <a:rPr lang="pt-BR" i="1" smtClean="0">
                <a:solidFill>
                  <a:schemeClr val="bg1"/>
                </a:solidFill>
              </a:rPr>
              <a:t>		Foi meu amor quem te disse assim,</a:t>
            </a:r>
          </a:p>
          <a:p>
            <a:pPr>
              <a:buFont typeface="Arial" charset="0"/>
              <a:buNone/>
            </a:pPr>
            <a:r>
              <a:rPr lang="pt-BR" i="1" smtClean="0">
                <a:solidFill>
                  <a:schemeClr val="bg1"/>
                </a:solidFill>
              </a:rPr>
              <a:t>		Que essa flor do campo era o alecrim</a:t>
            </a:r>
          </a:p>
          <a:p>
            <a:endParaRPr lang="pt-BR" smtClean="0">
              <a:solidFill>
                <a:schemeClr val="bg1"/>
              </a:solidFill>
            </a:endParaRPr>
          </a:p>
          <a:p>
            <a:pPr>
              <a:buFont typeface="Arial" charset="0"/>
              <a:buNone/>
            </a:pPr>
            <a:r>
              <a:rPr lang="pt-BR" smtClean="0">
                <a:solidFill>
                  <a:schemeClr val="bg1"/>
                </a:solidFill>
              </a:rPr>
              <a:t>	12- Meus companheiros também vão voltar</a:t>
            </a:r>
          </a:p>
          <a:p>
            <a:pPr>
              <a:buFont typeface="Arial" charset="0"/>
              <a:buNone/>
            </a:pPr>
            <a:r>
              <a:rPr lang="pt-BR" smtClean="0">
                <a:solidFill>
                  <a:schemeClr val="bg1"/>
                </a:solidFill>
              </a:rPr>
              <a:t>		E a Deus do céu vamos agradecer.</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p:cNvSpPr>
            <a:spLocks noGrp="1"/>
          </p:cNvSpPr>
          <p:nvPr>
            <p:ph idx="1"/>
          </p:nvPr>
        </p:nvSpPr>
        <p:spPr>
          <a:xfrm>
            <a:off x="457200" y="620713"/>
            <a:ext cx="8229600" cy="5505450"/>
          </a:xfrm>
        </p:spPr>
        <p:txBody>
          <a:bodyPr/>
          <a:lstStyle/>
          <a:p>
            <a:pPr>
              <a:buFont typeface="Arial" charset="0"/>
              <a:buNone/>
            </a:pPr>
            <a:r>
              <a:rPr lang="pt-BR" smtClean="0">
                <a:solidFill>
                  <a:schemeClr val="bg1"/>
                </a:solidFill>
              </a:rPr>
              <a:t>	13- Estava à toa na vida</a:t>
            </a:r>
          </a:p>
          <a:p>
            <a:pPr>
              <a:buFont typeface="Arial" charset="0"/>
              <a:buNone/>
            </a:pPr>
            <a:r>
              <a:rPr lang="pt-BR" smtClean="0">
                <a:solidFill>
                  <a:schemeClr val="bg1"/>
                </a:solidFill>
              </a:rPr>
              <a:t>		O meu amor me chamou</a:t>
            </a:r>
          </a:p>
          <a:p>
            <a:pPr>
              <a:buFont typeface="Arial" charset="0"/>
              <a:buNone/>
            </a:pPr>
            <a:r>
              <a:rPr lang="pt-BR" smtClean="0">
                <a:solidFill>
                  <a:schemeClr val="bg1"/>
                </a:solidFill>
              </a:rPr>
              <a:t>		Pra ver a banda passar</a:t>
            </a:r>
          </a:p>
          <a:p>
            <a:pPr>
              <a:buFont typeface="Arial" charset="0"/>
              <a:buNone/>
            </a:pPr>
            <a:r>
              <a:rPr lang="pt-BR" smtClean="0">
                <a:solidFill>
                  <a:schemeClr val="bg1"/>
                </a:solidFill>
              </a:rPr>
              <a:t>		Cantando coisas de amor.</a:t>
            </a:r>
          </a:p>
          <a:p>
            <a:pPr>
              <a:buFont typeface="Arial" charset="0"/>
              <a:buNone/>
            </a:pPr>
            <a:r>
              <a:rPr lang="pt-BR" smtClean="0">
                <a:solidFill>
                  <a:schemeClr val="bg1"/>
                </a:solidFill>
              </a:rPr>
              <a:t>		A minha gente sofrida</a:t>
            </a:r>
          </a:p>
          <a:p>
            <a:pPr>
              <a:buFont typeface="Arial" charset="0"/>
              <a:buNone/>
            </a:pPr>
            <a:r>
              <a:rPr lang="pt-BR" smtClean="0">
                <a:solidFill>
                  <a:schemeClr val="bg1"/>
                </a:solidFill>
              </a:rPr>
              <a:t>		Despediu-se da dor</a:t>
            </a:r>
          </a:p>
          <a:p>
            <a:pPr>
              <a:buFont typeface="Arial" charset="0"/>
              <a:buNone/>
            </a:pPr>
            <a:r>
              <a:rPr lang="pt-BR" smtClean="0">
                <a:solidFill>
                  <a:schemeClr val="bg1"/>
                </a:solidFill>
              </a:rPr>
              <a:t>		Pra ver a banda passar</a:t>
            </a:r>
          </a:p>
          <a:p>
            <a:pPr>
              <a:buFont typeface="Arial" charset="0"/>
              <a:buNone/>
            </a:pPr>
            <a:r>
              <a:rPr lang="pt-BR" smtClean="0">
                <a:solidFill>
                  <a:schemeClr val="bg1"/>
                </a:solidFill>
              </a:rPr>
              <a:t>		Cantando coisas de amor.</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idx="1"/>
          </p:nvPr>
        </p:nvSpPr>
        <p:spPr>
          <a:xfrm>
            <a:off x="457200" y="549275"/>
            <a:ext cx="8229600" cy="5576888"/>
          </a:xfrm>
        </p:spPr>
        <p:txBody>
          <a:bodyPr/>
          <a:lstStyle/>
          <a:p>
            <a:pPr>
              <a:buFont typeface="Arial" charset="0"/>
              <a:buNone/>
            </a:pPr>
            <a:r>
              <a:rPr lang="pt-BR" smtClean="0">
                <a:solidFill>
                  <a:schemeClr val="bg1"/>
                </a:solidFill>
              </a:rPr>
              <a:t>	O homem sério que contava dinheiro parou</a:t>
            </a:r>
          </a:p>
          <a:p>
            <a:pPr>
              <a:buFont typeface="Arial" charset="0"/>
              <a:buNone/>
            </a:pPr>
            <a:r>
              <a:rPr lang="pt-BR" smtClean="0">
                <a:solidFill>
                  <a:schemeClr val="bg1"/>
                </a:solidFill>
              </a:rPr>
              <a:t>	O faroleiro que contava vantagem parou</a:t>
            </a:r>
          </a:p>
          <a:p>
            <a:pPr>
              <a:buFont typeface="Arial" charset="0"/>
              <a:buNone/>
            </a:pPr>
            <a:r>
              <a:rPr lang="pt-BR" smtClean="0">
                <a:solidFill>
                  <a:schemeClr val="bg1"/>
                </a:solidFill>
              </a:rPr>
              <a:t>	A namorada que contava as estrelas parou para ver, ouvir e dar passagem</a:t>
            </a:r>
          </a:p>
          <a:p>
            <a:pPr>
              <a:buFont typeface="Arial" charset="0"/>
              <a:buNone/>
            </a:pPr>
            <a:r>
              <a:rPr lang="pt-BR" smtClean="0">
                <a:solidFill>
                  <a:schemeClr val="bg1"/>
                </a:solidFill>
              </a:rPr>
              <a:t>	A moça triste que vivia calada sorriu</a:t>
            </a:r>
          </a:p>
          <a:p>
            <a:pPr>
              <a:buFont typeface="Arial" charset="0"/>
              <a:buNone/>
            </a:pPr>
            <a:r>
              <a:rPr lang="pt-BR" smtClean="0">
                <a:solidFill>
                  <a:schemeClr val="bg1"/>
                </a:solidFill>
              </a:rPr>
              <a:t>	A rosa triste que vivia fechada se abriu</a:t>
            </a:r>
          </a:p>
          <a:p>
            <a:pPr>
              <a:buFont typeface="Arial" charset="0"/>
              <a:buNone/>
            </a:pPr>
            <a:r>
              <a:rPr lang="pt-BR" smtClean="0">
                <a:solidFill>
                  <a:schemeClr val="bg1"/>
                </a:solidFill>
              </a:rPr>
              <a:t>	E a meninada toda se assanhou</a:t>
            </a:r>
          </a:p>
          <a:p>
            <a:pPr>
              <a:buFont typeface="Arial" charset="0"/>
              <a:buNone/>
            </a:pPr>
            <a:r>
              <a:rPr lang="pt-BR" i="1" smtClean="0">
                <a:solidFill>
                  <a:schemeClr val="bg1"/>
                </a:solidFill>
              </a:rPr>
              <a:t>	Pra ver a banda passar</a:t>
            </a:r>
          </a:p>
          <a:p>
            <a:pPr>
              <a:buFont typeface="Arial" charset="0"/>
              <a:buNone/>
            </a:pPr>
            <a:r>
              <a:rPr lang="pt-BR" i="1" smtClean="0">
                <a:solidFill>
                  <a:schemeClr val="bg1"/>
                </a:solidFill>
              </a:rPr>
              <a:t>	Cantando coisas de amor</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endParaRPr lang="pt-BR" smtClean="0"/>
          </a:p>
        </p:txBody>
      </p:sp>
      <p:sp>
        <p:nvSpPr>
          <p:cNvPr id="3" name="Content Placeholder 2"/>
          <p:cNvSpPr>
            <a:spLocks noGrp="1"/>
          </p:cNvSpPr>
          <p:nvPr>
            <p:ph idx="1"/>
          </p:nvPr>
        </p:nvSpPr>
        <p:spPr>
          <a:xfrm>
            <a:off x="457200" y="476250"/>
            <a:ext cx="8229600" cy="5976938"/>
          </a:xfrm>
        </p:spPr>
        <p:txBody>
          <a:bodyPr rtlCol="0">
            <a:normAutofit fontScale="92500"/>
          </a:bodyPr>
          <a:lstStyle/>
          <a:p>
            <a:pPr fontAlgn="auto">
              <a:spcAft>
                <a:spcPts val="0"/>
              </a:spcAft>
              <a:buFont typeface="Arial" pitchFamily="34" charset="0"/>
              <a:buNone/>
              <a:defRPr/>
            </a:pPr>
            <a:r>
              <a:rPr lang="pt-BR" dirty="0" smtClean="0">
                <a:solidFill>
                  <a:schemeClr val="bg1"/>
                </a:solidFill>
              </a:rPr>
              <a:t>	A minha gente sofrida despediu-se da dor</a:t>
            </a:r>
          </a:p>
          <a:p>
            <a:pPr fontAlgn="auto">
              <a:spcAft>
                <a:spcPts val="0"/>
              </a:spcAft>
              <a:buFont typeface="Arial" pitchFamily="34" charset="0"/>
              <a:buNone/>
              <a:defRPr/>
            </a:pPr>
            <a:r>
              <a:rPr lang="pt-BR" dirty="0" smtClean="0">
                <a:solidFill>
                  <a:schemeClr val="bg1"/>
                </a:solidFill>
              </a:rPr>
              <a:t>	Pra ver a banda passar, cantando coisas de amor</a:t>
            </a:r>
          </a:p>
          <a:p>
            <a:pPr fontAlgn="auto">
              <a:spcAft>
                <a:spcPts val="0"/>
              </a:spcAft>
              <a:buFont typeface="Arial" pitchFamily="34" charset="0"/>
              <a:buNone/>
              <a:defRPr/>
            </a:pPr>
            <a:r>
              <a:rPr lang="pt-BR" dirty="0" smtClean="0">
                <a:solidFill>
                  <a:schemeClr val="bg1"/>
                </a:solidFill>
              </a:rPr>
              <a:t>	O velho fraco se esqueceu do cansaço e pensou,</a:t>
            </a:r>
          </a:p>
          <a:p>
            <a:pPr fontAlgn="auto">
              <a:spcAft>
                <a:spcPts val="0"/>
              </a:spcAft>
              <a:buFont typeface="Arial" pitchFamily="34" charset="0"/>
              <a:buNone/>
              <a:defRPr/>
            </a:pPr>
            <a:r>
              <a:rPr lang="pt-BR" dirty="0" smtClean="0">
                <a:solidFill>
                  <a:schemeClr val="bg1"/>
                </a:solidFill>
              </a:rPr>
              <a:t>	Que ainda era moço pra sair no terraço e dançou</a:t>
            </a:r>
          </a:p>
          <a:p>
            <a:pPr fontAlgn="auto">
              <a:spcAft>
                <a:spcPts val="0"/>
              </a:spcAft>
              <a:buFont typeface="Arial" pitchFamily="34" charset="0"/>
              <a:buNone/>
              <a:defRPr/>
            </a:pPr>
            <a:r>
              <a:rPr lang="pt-BR" dirty="0" smtClean="0">
                <a:solidFill>
                  <a:schemeClr val="bg1"/>
                </a:solidFill>
              </a:rPr>
              <a:t>	A moça feia debruçou na janela, pensando que a banda tocava pra ela</a:t>
            </a:r>
          </a:p>
          <a:p>
            <a:pPr fontAlgn="auto">
              <a:spcAft>
                <a:spcPts val="0"/>
              </a:spcAft>
              <a:buFont typeface="Arial" pitchFamily="34" charset="0"/>
              <a:buNone/>
              <a:defRPr/>
            </a:pPr>
            <a:r>
              <a:rPr lang="pt-BR" dirty="0" smtClean="0">
                <a:solidFill>
                  <a:schemeClr val="bg1"/>
                </a:solidFill>
              </a:rPr>
              <a:t>	A marcha alegre se espalhou na avenida e insistiu</a:t>
            </a:r>
          </a:p>
          <a:p>
            <a:pPr fontAlgn="auto">
              <a:spcAft>
                <a:spcPts val="0"/>
              </a:spcAft>
              <a:buFont typeface="Arial" pitchFamily="34" charset="0"/>
              <a:buNone/>
              <a:defRPr/>
            </a:pPr>
            <a:r>
              <a:rPr lang="pt-BR" dirty="0" smtClean="0">
                <a:solidFill>
                  <a:schemeClr val="bg1"/>
                </a:solidFill>
              </a:rPr>
              <a:t>	A lua cheia que vivia escondida surgiu</a:t>
            </a:r>
          </a:p>
          <a:p>
            <a:pPr fontAlgn="auto">
              <a:spcAft>
                <a:spcPts val="0"/>
              </a:spcAft>
              <a:buFont typeface="Arial" pitchFamily="34" charset="0"/>
              <a:buNone/>
              <a:defRPr/>
            </a:pPr>
            <a:r>
              <a:rPr lang="pt-BR" dirty="0" smtClean="0">
                <a:solidFill>
                  <a:schemeClr val="bg1"/>
                </a:solidFill>
              </a:rPr>
              <a:t>	Minha cidade toda se enfeitou,</a:t>
            </a:r>
          </a:p>
          <a:p>
            <a:pPr fontAlgn="auto">
              <a:spcAft>
                <a:spcPts val="0"/>
              </a:spcAft>
              <a:buFont typeface="Arial" pitchFamily="34" charset="0"/>
              <a:buNone/>
              <a:defRPr/>
            </a:pPr>
            <a:r>
              <a:rPr lang="pt-BR" dirty="0" smtClean="0">
                <a:solidFill>
                  <a:schemeClr val="bg1"/>
                </a:solidFill>
              </a:rPr>
              <a:t>	Pra ver a banda passar, cantando coisas de amor</a:t>
            </a:r>
          </a:p>
          <a:p>
            <a:pPr fontAlgn="auto">
              <a:spcAft>
                <a:spcPts val="0"/>
              </a:spcAft>
              <a:buFont typeface="Arial" pitchFamily="34" charset="0"/>
              <a:buChar char="•"/>
              <a:defRPr/>
            </a:pPr>
            <a:endParaRPr lang="pt-BR" dirty="0" smtClean="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a:xfrm>
            <a:off x="457200" y="692150"/>
            <a:ext cx="8229600" cy="5434013"/>
          </a:xfrm>
        </p:spPr>
        <p:txBody>
          <a:bodyPr/>
          <a:lstStyle/>
          <a:p>
            <a:pPr>
              <a:buFont typeface="Arial" charset="0"/>
              <a:buNone/>
            </a:pPr>
            <a:r>
              <a:rPr lang="pt-BR" smtClean="0">
                <a:solidFill>
                  <a:schemeClr val="bg1"/>
                </a:solidFill>
              </a:rPr>
              <a:t>	Mas, para meu desencanto</a:t>
            </a:r>
          </a:p>
          <a:p>
            <a:pPr>
              <a:buFont typeface="Arial" charset="0"/>
              <a:buNone/>
            </a:pPr>
            <a:r>
              <a:rPr lang="pt-BR" smtClean="0">
                <a:solidFill>
                  <a:schemeClr val="bg1"/>
                </a:solidFill>
              </a:rPr>
              <a:t>	O que era doce acabou</a:t>
            </a:r>
          </a:p>
          <a:p>
            <a:pPr>
              <a:buFont typeface="Arial" charset="0"/>
              <a:buNone/>
            </a:pPr>
            <a:r>
              <a:rPr lang="pt-BR" smtClean="0">
                <a:solidFill>
                  <a:schemeClr val="bg1"/>
                </a:solidFill>
              </a:rPr>
              <a:t>	Tudo tomou seu lugar depois que a banda passou</a:t>
            </a:r>
          </a:p>
          <a:p>
            <a:pPr>
              <a:buFont typeface="Arial" charset="0"/>
              <a:buNone/>
            </a:pPr>
            <a:r>
              <a:rPr lang="pt-BR" smtClean="0">
                <a:solidFill>
                  <a:schemeClr val="bg1"/>
                </a:solidFill>
              </a:rPr>
              <a:t>	E cada qual no seu canto</a:t>
            </a:r>
          </a:p>
          <a:p>
            <a:pPr>
              <a:buFont typeface="Arial" charset="0"/>
              <a:buNone/>
            </a:pPr>
            <a:r>
              <a:rPr lang="pt-BR" smtClean="0">
                <a:solidFill>
                  <a:schemeClr val="bg1"/>
                </a:solidFill>
              </a:rPr>
              <a:t>	E em cada canto uma dor</a:t>
            </a:r>
          </a:p>
          <a:p>
            <a:pPr>
              <a:buFont typeface="Arial" charset="0"/>
              <a:buNone/>
            </a:pPr>
            <a:r>
              <a:rPr lang="pt-BR" i="1" smtClean="0">
                <a:solidFill>
                  <a:schemeClr val="bg1"/>
                </a:solidFill>
              </a:rPr>
              <a:t>	Depois da banda passar</a:t>
            </a:r>
          </a:p>
          <a:p>
            <a:pPr>
              <a:buFont typeface="Arial" charset="0"/>
              <a:buNone/>
            </a:pPr>
            <a:r>
              <a:rPr lang="pt-BR" i="1" smtClean="0">
                <a:solidFill>
                  <a:schemeClr val="bg1"/>
                </a:solidFill>
              </a:rPr>
              <a:t>	Cantando coisas de amor</a:t>
            </a:r>
          </a:p>
          <a:p>
            <a:endParaRPr lang="pt-BR" smtClean="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pt-BR" smtClean="0">
                <a:solidFill>
                  <a:schemeClr val="bg1"/>
                </a:solidFill>
              </a:rPr>
              <a:t>Ei, cadê meu abraço?</a:t>
            </a:r>
          </a:p>
        </p:txBody>
      </p:sp>
      <p:sp>
        <p:nvSpPr>
          <p:cNvPr id="52227" name="Content Placeholder 2"/>
          <p:cNvSpPr>
            <a:spLocks noGrp="1"/>
          </p:cNvSpPr>
          <p:nvPr>
            <p:ph idx="1"/>
          </p:nvPr>
        </p:nvSpPr>
        <p:spPr/>
        <p:txBody>
          <a:bodyPr/>
          <a:lstStyle/>
          <a:p>
            <a:pPr algn="r">
              <a:buFont typeface="Arial" charset="0"/>
              <a:buNone/>
            </a:pPr>
            <a:r>
              <a:rPr lang="pt-BR" sz="2800" smtClean="0">
                <a:solidFill>
                  <a:schemeClr val="bg1"/>
                </a:solidFill>
              </a:rPr>
              <a:t>[Autor não identificado]</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pt-BR" sz="4000" smtClean="0">
                <a:solidFill>
                  <a:schemeClr val="bg1"/>
                </a:solidFill>
              </a:rPr>
              <a:t>O abraço</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endParaRPr lang="pt-BR" dirty="0" smtClean="0">
              <a:solidFill>
                <a:schemeClr val="bg1"/>
              </a:solidFill>
            </a:endParaRPr>
          </a:p>
          <a:p>
            <a:pPr fontAlgn="auto">
              <a:spcAft>
                <a:spcPts val="0"/>
              </a:spcAft>
              <a:buFont typeface="Arial" pitchFamily="34" charset="0"/>
              <a:buNone/>
              <a:defRPr/>
            </a:pPr>
            <a:r>
              <a:rPr lang="pt-BR" dirty="0" smtClean="0">
                <a:solidFill>
                  <a:schemeClr val="bg1"/>
                </a:solidFill>
              </a:rPr>
              <a:t>O laço é um abraço</a:t>
            </a:r>
          </a:p>
          <a:p>
            <a:pPr fontAlgn="auto">
              <a:spcAft>
                <a:spcPts val="0"/>
              </a:spcAft>
              <a:buFont typeface="Arial" pitchFamily="34" charset="0"/>
              <a:buNone/>
              <a:defRPr/>
            </a:pPr>
            <a:r>
              <a:rPr lang="pt-BR" dirty="0" smtClean="0">
                <a:solidFill>
                  <a:schemeClr val="bg1"/>
                </a:solidFill>
              </a:rPr>
              <a:t>Sem medo ou embaraço</a:t>
            </a:r>
          </a:p>
          <a:p>
            <a:pPr fontAlgn="auto">
              <a:spcAft>
                <a:spcPts val="0"/>
              </a:spcAft>
              <a:buFont typeface="Arial" pitchFamily="34" charset="0"/>
              <a:buNone/>
              <a:defRPr/>
            </a:pPr>
            <a:r>
              <a:rPr lang="pt-BR" dirty="0" smtClean="0">
                <a:solidFill>
                  <a:schemeClr val="bg1"/>
                </a:solidFill>
              </a:rPr>
              <a:t>Coração com coração</a:t>
            </a:r>
          </a:p>
          <a:p>
            <a:pPr fontAlgn="auto">
              <a:spcAft>
                <a:spcPts val="0"/>
              </a:spcAft>
              <a:buFont typeface="Arial" pitchFamily="34" charset="0"/>
              <a:buNone/>
              <a:defRPr/>
            </a:pPr>
            <a:r>
              <a:rPr lang="pt-BR" dirty="0" smtClean="0">
                <a:solidFill>
                  <a:schemeClr val="bg1"/>
                </a:solidFill>
              </a:rPr>
              <a:t>Um só povo neste espaço</a:t>
            </a:r>
          </a:p>
          <a:p>
            <a:pPr algn="ctr" fontAlgn="auto">
              <a:spcAft>
                <a:spcPts val="0"/>
              </a:spcAft>
              <a:buFont typeface="Arial" pitchFamily="34" charset="0"/>
              <a:buNone/>
              <a:defRPr/>
            </a:pPr>
            <a:r>
              <a:rPr lang="pt-BR" i="1" dirty="0" smtClean="0">
                <a:solidFill>
                  <a:schemeClr val="bg1"/>
                </a:solidFill>
              </a:rPr>
              <a:t>Pra isto servem os braços </a:t>
            </a:r>
          </a:p>
          <a:p>
            <a:pPr algn="ctr" fontAlgn="auto">
              <a:spcAft>
                <a:spcPts val="0"/>
              </a:spcAft>
              <a:buFont typeface="Arial" pitchFamily="34" charset="0"/>
              <a:buNone/>
              <a:defRPr/>
            </a:pPr>
            <a:r>
              <a:rPr lang="pt-BR" i="1" dirty="0" smtClean="0">
                <a:solidFill>
                  <a:schemeClr val="bg1"/>
                </a:solidFill>
              </a:rPr>
              <a:t>Para dar-te um terno abraço</a:t>
            </a:r>
          </a:p>
          <a:p>
            <a:pPr algn="ctr" fontAlgn="auto">
              <a:spcAft>
                <a:spcPts val="0"/>
              </a:spcAft>
              <a:buFont typeface="Arial" pitchFamily="34" charset="0"/>
              <a:buNone/>
              <a:defRPr/>
            </a:pPr>
            <a:r>
              <a:rPr lang="pt-BR" i="1" dirty="0" smtClean="0">
                <a:solidFill>
                  <a:schemeClr val="bg1"/>
                </a:solidFill>
              </a:rPr>
              <a:t>Envolve, enrola, enlaça</a:t>
            </a:r>
          </a:p>
          <a:p>
            <a:pPr algn="ctr" fontAlgn="auto">
              <a:spcAft>
                <a:spcPts val="0"/>
              </a:spcAft>
              <a:buFont typeface="Arial" pitchFamily="34" charset="0"/>
              <a:buNone/>
              <a:defRPr/>
            </a:pPr>
            <a:r>
              <a:rPr lang="pt-BR" i="1" dirty="0" smtClean="0">
                <a:solidFill>
                  <a:schemeClr val="bg1"/>
                </a:solidFill>
              </a:rPr>
              <a:t>Neste embalo me abraça</a:t>
            </a:r>
          </a:p>
          <a:p>
            <a:pPr fontAlgn="auto">
              <a:spcAft>
                <a:spcPts val="0"/>
              </a:spcAft>
              <a:buFont typeface="Arial" pitchFamily="34" charset="0"/>
              <a:buChar char="•"/>
              <a:defRPr/>
            </a:pPr>
            <a:endParaRPr lang="pt-BR" dirty="0" smtClean="0">
              <a:solidFill>
                <a:schemeClr val="bg1"/>
              </a:solidFill>
            </a:endParaRPr>
          </a:p>
        </p:txBody>
      </p:sp>
      <p:sp>
        <p:nvSpPr>
          <p:cNvPr id="53252" name="TextBox 3"/>
          <p:cNvSpPr txBox="1">
            <a:spLocks noChangeArrowheads="1"/>
          </p:cNvSpPr>
          <p:nvPr/>
        </p:nvSpPr>
        <p:spPr bwMode="auto">
          <a:xfrm>
            <a:off x="611188" y="1125538"/>
            <a:ext cx="8208962" cy="584200"/>
          </a:xfrm>
          <a:prstGeom prst="rect">
            <a:avLst/>
          </a:prstGeom>
          <a:noFill/>
          <a:ln w="9525">
            <a:noFill/>
            <a:miter lim="800000"/>
            <a:headEnd/>
            <a:tailEnd/>
          </a:ln>
        </p:spPr>
        <p:txBody>
          <a:bodyPr>
            <a:spAutoFit/>
          </a:bodyPr>
          <a:lstStyle/>
          <a:p>
            <a:r>
              <a:rPr lang="pt-BR" sz="1600">
                <a:solidFill>
                  <a:schemeClr val="bg1"/>
                </a:solidFill>
                <a:latin typeface="Calibri" pitchFamily="34" charset="0"/>
              </a:rPr>
              <a:t>[Elenise Ramos, João Anunciação, Liséte Espíndola e Luiz Carlos Ramos (inspirado em textos de Mário Quintana, José Mário O. R. Barbosa e Clarice Leite)]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a:xfrm>
            <a:off x="457200" y="404813"/>
            <a:ext cx="8229600" cy="5721350"/>
          </a:xfrm>
        </p:spPr>
        <p:txBody>
          <a:bodyPr/>
          <a:lstStyle/>
          <a:p>
            <a:pPr>
              <a:buFont typeface="Arial" charset="0"/>
              <a:buNone/>
            </a:pPr>
            <a:r>
              <a:rPr lang="pt-BR" smtClean="0">
                <a:solidFill>
                  <a:schemeClr val="bg1"/>
                </a:solidFill>
              </a:rPr>
              <a:t>O abraço é um laço</a:t>
            </a:r>
          </a:p>
          <a:p>
            <a:pPr>
              <a:buFont typeface="Arial" charset="0"/>
              <a:buNone/>
            </a:pPr>
            <a:r>
              <a:rPr lang="pt-BR" smtClean="0">
                <a:solidFill>
                  <a:schemeClr val="bg1"/>
                </a:solidFill>
              </a:rPr>
              <a:t>Não prende, não aperta</a:t>
            </a:r>
          </a:p>
          <a:p>
            <a:pPr>
              <a:buFont typeface="Arial" charset="0"/>
              <a:buNone/>
            </a:pPr>
            <a:r>
              <a:rPr lang="pt-BR" smtClean="0">
                <a:solidFill>
                  <a:schemeClr val="bg1"/>
                </a:solidFill>
              </a:rPr>
              <a:t>Coração com coração</a:t>
            </a:r>
          </a:p>
          <a:p>
            <a:pPr>
              <a:buFont typeface="Arial" charset="0"/>
              <a:buNone/>
            </a:pPr>
            <a:r>
              <a:rPr lang="pt-BR" smtClean="0">
                <a:solidFill>
                  <a:schemeClr val="bg1"/>
                </a:solidFill>
              </a:rPr>
              <a:t>Uma entrega, uma oferta</a:t>
            </a:r>
          </a:p>
          <a:p>
            <a:pPr algn="ctr">
              <a:buFont typeface="Arial" charset="0"/>
              <a:buNone/>
            </a:pPr>
            <a:endParaRPr lang="pt-BR" i="1" smtClean="0">
              <a:solidFill>
                <a:schemeClr val="bg1"/>
              </a:solidFill>
            </a:endParaRPr>
          </a:p>
          <a:p>
            <a:pPr algn="ctr">
              <a:buFont typeface="Arial" charset="0"/>
              <a:buNone/>
            </a:pPr>
            <a:r>
              <a:rPr lang="pt-BR" i="1" smtClean="0">
                <a:solidFill>
                  <a:schemeClr val="bg1"/>
                </a:solidFill>
              </a:rPr>
              <a:t>Pra isto servem os braços </a:t>
            </a:r>
          </a:p>
          <a:p>
            <a:pPr algn="ctr">
              <a:buFont typeface="Arial" charset="0"/>
              <a:buNone/>
            </a:pPr>
            <a:r>
              <a:rPr lang="pt-BR" i="1" smtClean="0">
                <a:solidFill>
                  <a:schemeClr val="bg1"/>
                </a:solidFill>
              </a:rPr>
              <a:t>Para dar-te um terno abraço</a:t>
            </a:r>
          </a:p>
          <a:p>
            <a:pPr algn="ctr">
              <a:buFont typeface="Arial" charset="0"/>
              <a:buNone/>
            </a:pPr>
            <a:r>
              <a:rPr lang="pt-BR" i="1" smtClean="0">
                <a:solidFill>
                  <a:schemeClr val="bg1"/>
                </a:solidFill>
              </a:rPr>
              <a:t>Envolve, enrola, enlaça</a:t>
            </a:r>
          </a:p>
          <a:p>
            <a:pPr algn="ctr">
              <a:buFont typeface="Arial" charset="0"/>
              <a:buNone/>
            </a:pPr>
            <a:r>
              <a:rPr lang="pt-BR" i="1" smtClean="0">
                <a:solidFill>
                  <a:schemeClr val="bg1"/>
                </a:solidFill>
              </a:rPr>
              <a:t>Neste embalo me abraça</a:t>
            </a:r>
          </a:p>
          <a:p>
            <a:endParaRPr lang="pt-BR" smtClean="0">
              <a:solidFill>
                <a:schemeClr val="bg1"/>
              </a:solidFill>
            </a:endParaRPr>
          </a:p>
          <a:p>
            <a:pPr>
              <a:buFont typeface="Arial" charset="0"/>
              <a:buNone/>
            </a:pPr>
            <a:endParaRPr lang="pt-BR" smtClean="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TotalTime>
  <Words>677</Words>
  <Application>Microsoft Office PowerPoint</Application>
  <PresentationFormat>Apresentação na tela (4:3)</PresentationFormat>
  <Paragraphs>312</Paragraphs>
  <Slides>62</Slides>
  <Notes>51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62</vt:i4>
      </vt:variant>
    </vt:vector>
  </HeadingPairs>
  <TitlesOfParts>
    <vt:vector size="67" baseType="lpstr">
      <vt:lpstr>Calibri</vt:lpstr>
      <vt:lpstr>Arial</vt:lpstr>
      <vt:lpstr>Algerian</vt:lpstr>
      <vt:lpstr>Comic Sans MS</vt:lpstr>
      <vt:lpstr>Office Theme</vt:lpstr>
      <vt:lpstr>Noite Cultural</vt:lpstr>
      <vt:lpstr>Vamos cantar?</vt:lpstr>
      <vt:lpstr>Slide 3</vt:lpstr>
      <vt:lpstr>Slide 4</vt:lpstr>
      <vt:lpstr>Slide 5</vt:lpstr>
      <vt:lpstr>Slide 6</vt:lpstr>
      <vt:lpstr>Slide 7</vt:lpstr>
      <vt:lpstr>Slide 8</vt:lpstr>
      <vt:lpstr>Slide 9</vt:lpstr>
      <vt:lpstr>Slide 10</vt:lpstr>
      <vt:lpstr>Slide 11</vt:lpstr>
      <vt:lpstr>Slide 12</vt:lpstr>
      <vt:lpstr>Slide 13</vt:lpstr>
      <vt:lpstr>Luz dos olhos...</vt:lpstr>
      <vt:lpstr>Slide 15</vt:lpstr>
      <vt:lpstr>Slide 16</vt:lpstr>
      <vt:lpstr>Slide 17</vt:lpstr>
      <vt:lpstr>Pelas luz dos olhos teus</vt:lpstr>
      <vt:lpstr>Slide 19</vt:lpstr>
      <vt:lpstr>Slide 20</vt:lpstr>
      <vt:lpstr>Slide 21</vt:lpstr>
      <vt:lpstr>Slide 22</vt:lpstr>
      <vt:lpstr>Slide 23</vt:lpstr>
      <vt:lpstr>Slide 24</vt:lpstr>
      <vt:lpstr>Carinhoso  [Pixinguinha]</vt:lpstr>
      <vt:lpstr>Slide 26</vt:lpstr>
      <vt:lpstr>SORTEIO</vt:lpstr>
      <vt:lpstr>Precisa-se [Autor não identificado]</vt:lpstr>
      <vt:lpstr>Precisa-se...</vt:lpstr>
      <vt:lpstr>Precisa-se...</vt:lpstr>
      <vt:lpstr>Precisa-se...</vt:lpstr>
      <vt:lpstr>Precisa-se...</vt:lpstr>
      <vt:lpstr>Precisa-se... </vt:lpstr>
      <vt:lpstr>Precisa-se...</vt:lpstr>
      <vt:lpstr>Precisa-se...</vt:lpstr>
      <vt:lpstr>Precisa-se</vt:lpstr>
      <vt:lpstr>Precisa-se...</vt:lpstr>
      <vt:lpstr>Slide 38</vt:lpstr>
      <vt:lpstr>Mulheres de atitude escolhem a vida!</vt:lpstr>
      <vt:lpstr>Slide 40</vt:lpstr>
      <vt:lpstr>Slide 41</vt:lpstr>
      <vt:lpstr>Slide 42</vt:lpstr>
      <vt:lpstr>Slide 43</vt:lpstr>
      <vt:lpstr>Slide 44</vt:lpstr>
      <vt:lpstr>SORTEIO</vt:lpstr>
      <vt:lpstr>Mulheres de atitude relembram momentos bons</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Ei, cadê meu abraço?</vt:lpstr>
      <vt:lpstr>O abraço</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Noite Cultural</dc:title>
  <dc:creator>Thaiana</dc:creator>
  <cp:lastModifiedBy>IMS</cp:lastModifiedBy>
  <cp:revision>4</cp:revision>
  <dcterms:created xsi:type="dcterms:W3CDTF">2011-06-11T14:24:09Z</dcterms:created>
  <dcterms:modified xsi:type="dcterms:W3CDTF">2011-06-29T16:48:20Z</dcterms:modified>
</cp:coreProperties>
</file>