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42C58A-46D2-4A3B-8D88-B30F0C46055F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832CC4-B8A7-47C0-91AA-35DA5839B2A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FE0BBD-E6DA-4E5E-A038-170CC354D87E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355F6-EC04-4103-8068-2E4D93824B91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3A158-411F-41A6-A493-4C8AD84DD8E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1B524-62EB-4D85-A0C6-B08F0B711C36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5C2B4-C953-403B-AF62-EE94793C5CB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9405-5951-47A3-9C31-A820CCAE45A9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ABED3-5A83-4A29-8EFB-BEB901A76F3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D2B54-6FDE-48B2-BB3D-D8E8D4B678CF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0E96F-6266-44D2-AC81-A97296AB063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954A9-FAFC-4939-A36A-7011BE610D42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8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CDE97-2DC1-4972-9F1D-FC7578CF0EA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89800-E954-4F52-A535-0DBDA9AACE52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4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694D-4FED-4138-BC3B-FF75E660838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91EC4-9524-4915-B804-69823E5E8580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486DC-9F64-49A5-9490-4ACCE506189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FDC99-C283-41A2-8F87-AC3D23DE7453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0755-FC33-4BB3-AA3A-77B5CB2C654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pt-BR" noProof="0" dirty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04E3-DB8B-4CFB-9CDA-6D2FB4431074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C3AA6-3CFD-4CF1-9BEC-3D6904288B5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455F3-12BF-441F-8B87-A6560CF6500F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B24A-D681-4FCA-9A24-6698113886A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86C32-0E26-426C-A81E-ACE8B14B9A1D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DF017-5785-4DE2-ABAE-9BC1F406192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  <p:transition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27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B7B9B3-44D9-488A-8767-C6E85E490490}" type="datetimeFigureOut">
              <a:rPr lang="pt-BR"/>
              <a:pPr>
                <a:defRPr/>
              </a:pPr>
              <a:t>29/6/2011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67333-A1A7-410D-A99B-F73E90A23FD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8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0" r:id="rId9"/>
    <p:sldLayoutId id="2147483759" r:id="rId10"/>
    <p:sldLayoutId id="2147483758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14363"/>
            <a:ext cx="8291264" cy="1484783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dirty="0" smtClean="0"/>
              <a:t>Missionária Renilda </a:t>
            </a:r>
            <a:br>
              <a:rPr lang="pt-BR" dirty="0" smtClean="0"/>
            </a:br>
            <a:r>
              <a:rPr lang="pt-BR" dirty="0" smtClean="0"/>
              <a:t>         Missão na Amazônia Barco saúde integral. </a:t>
            </a:r>
            <a:endParaRPr lang="pt-BR" dirty="0"/>
          </a:p>
        </p:txBody>
      </p:sp>
      <p:sp>
        <p:nvSpPr>
          <p:cNvPr id="14338" name="Espaço Reservado para Conteúdo 6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239765"/>
          </a:xfrm>
        </p:spPr>
        <p:txBody>
          <a:bodyPr/>
          <a:lstStyle/>
          <a:p>
            <a:pPr eaLnBrk="1" hangingPunct="1"/>
            <a:endParaRPr lang="pt-BR" dirty="0" smtClean="0"/>
          </a:p>
        </p:txBody>
      </p:sp>
      <p:pic>
        <p:nvPicPr>
          <p:cNvPr id="14339" name="Imagem 3" descr="P7170074.jpg"/>
          <p:cNvPicPr>
            <a:picLocks noChangeAspect="1"/>
          </p:cNvPicPr>
          <p:nvPr/>
        </p:nvPicPr>
        <p:blipFill>
          <a:blip r:embed="rId3" cstate="print"/>
          <a:srcRect t="7979"/>
          <a:stretch>
            <a:fillRect/>
          </a:stretch>
        </p:blipFill>
        <p:spPr bwMode="auto">
          <a:xfrm>
            <a:off x="0" y="2565400"/>
            <a:ext cx="9144000" cy="58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Quando uma mulher toma uma atitude de fé.</a:t>
            </a:r>
            <a:endParaRPr lang="pt-BR" dirty="0"/>
          </a:p>
        </p:txBody>
      </p:sp>
      <p:pic>
        <p:nvPicPr>
          <p:cNvPr id="16386" name="Picture 2" descr="C:\Users\Renilda\Desktop\Fotos Renilda\P71700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07" y="147192"/>
            <a:ext cx="8229599" cy="186307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Quando tomamos atitude </a:t>
            </a:r>
            <a:r>
              <a:rPr lang="pt-BR" dirty="0" err="1" smtClean="0"/>
              <a:t>defé</a:t>
            </a:r>
            <a:r>
              <a:rPr lang="pt-BR" dirty="0" smtClean="0"/>
              <a:t>, Deus lenta pessoa para nos ajudar.</a:t>
            </a:r>
            <a:endParaRPr lang="pt-BR" dirty="0"/>
          </a:p>
        </p:txBody>
      </p:sp>
      <p:pic>
        <p:nvPicPr>
          <p:cNvPr id="17410" name="Picture 2" descr="C:\Users\Renilda\Desktop\Fotos Renilda\P71800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49413" y="1992313"/>
            <a:ext cx="5946775" cy="446087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57225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Missões se faz com os pés dos que vão e com os joelhos dos que ficam e com as mãos que contribuem</a:t>
            </a:r>
            <a:endParaRPr lang="pt-BR" dirty="0"/>
          </a:p>
        </p:txBody>
      </p:sp>
      <p:pic>
        <p:nvPicPr>
          <p:cNvPr id="18434" name="Picture 2" descr="C:\Users\Renilda\Desktop\Fotos Renilda\P7180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9744"/>
          <a:stretch>
            <a:fillRect/>
          </a:stretch>
        </p:blipFill>
        <p:spPr>
          <a:xfrm>
            <a:off x="1403350" y="2419350"/>
            <a:ext cx="6278563" cy="4249738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19458" name="Picture 2" descr="C:\Users\Renilda\Desktop\Fotos Renilda\P71901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5890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Menina de 10 anos já é mãe.</a:t>
            </a:r>
            <a:endParaRPr lang="pt-BR" dirty="0"/>
          </a:p>
        </p:txBody>
      </p:sp>
      <p:pic>
        <p:nvPicPr>
          <p:cNvPr id="20482" name="Picture 2" descr="C:\Users\Renilda\Desktop\Fotos Renilda\P71901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981075"/>
            <a:ext cx="5256212" cy="58769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Agente faz o que pode.</a:t>
            </a:r>
            <a:endParaRPr lang="pt-BR" dirty="0"/>
          </a:p>
        </p:txBody>
      </p:sp>
      <p:pic>
        <p:nvPicPr>
          <p:cNvPr id="21506" name="Picture 2" descr="C:\Users\Renilda\Desktop\Fotos Renilda\P71901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196975"/>
            <a:ext cx="6276975" cy="5111750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Precisamos de obreiros para esta ceara.</a:t>
            </a:r>
            <a:endParaRPr lang="pt-BR" dirty="0"/>
          </a:p>
        </p:txBody>
      </p:sp>
      <p:pic>
        <p:nvPicPr>
          <p:cNvPr id="22530" name="Picture 2" descr="C:\Users\Renilda\Desktop\Fotos Renilda\P71901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1844675"/>
            <a:ext cx="6278562" cy="4608513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A sua oração é muito importante.</a:t>
            </a:r>
            <a:endParaRPr lang="pt-BR" dirty="0"/>
          </a:p>
        </p:txBody>
      </p:sp>
      <p:pic>
        <p:nvPicPr>
          <p:cNvPr id="23554" name="Picture 2" descr="C:\Users\Renilda\Desktop\Fotos Renilda\P71901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9752" y="2204864"/>
            <a:ext cx="4752528" cy="92697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24578" name="Picture 2" descr="C:\Users\Renilda\Desktop\Fotos Renilda\P71901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11760" y="2708920"/>
            <a:ext cx="4402832" cy="101297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25602" name="Picture 2" descr="C:\Users\Renilda\Desktop\Fotos Renilda\P71901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Mulher de atitude chega longe!</a:t>
            </a:r>
            <a:endParaRPr lang="pt-BR" dirty="0"/>
          </a:p>
        </p:txBody>
      </p:sp>
      <p:pic>
        <p:nvPicPr>
          <p:cNvPr id="26626" name="Picture 2" descr="C:\Users\Renilda\Desktop\Fotos Renilda\P71901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05113" y="1600200"/>
            <a:ext cx="35337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5736" y="2780928"/>
            <a:ext cx="4978896" cy="108498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27650" name="Picture 2" descr="C:\Users\Renilda\Desktop\Fotos Renilda\P72002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Deixai as crianças vir a mim.</a:t>
            </a:r>
            <a:endParaRPr lang="pt-BR" dirty="0"/>
          </a:p>
        </p:txBody>
      </p:sp>
      <p:pic>
        <p:nvPicPr>
          <p:cNvPr id="28674" name="Picture 2" descr="C:\Users\Renilda\Desktop\Fotos Renilda\P72002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9698" name="Picture 2" descr="C:\Users\Renilda\Desktop\Fotos Renilda\P72002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Sou criança e faço parte.</a:t>
            </a:r>
            <a:endParaRPr lang="pt-BR" dirty="0"/>
          </a:p>
        </p:txBody>
      </p:sp>
      <p:pic>
        <p:nvPicPr>
          <p:cNvPr id="30722" name="Picture 2" descr="C:\Users\Renilda\Desktop\Fotos Renilda\P72104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05113" y="1600200"/>
            <a:ext cx="35337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O amor de Deus é transmitido através de nós. </a:t>
            </a:r>
            <a:endParaRPr lang="pt-BR" dirty="0"/>
          </a:p>
        </p:txBody>
      </p:sp>
      <p:pic>
        <p:nvPicPr>
          <p:cNvPr id="31746" name="Picture 2" descr="C:\Users\Renilda\Desktop\Fotos Renilda\P72104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3513" y="1600200"/>
            <a:ext cx="6276975" cy="4708525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Deus Precisa de mim e de você para alcançar novas vidas.</a:t>
            </a:r>
            <a:endParaRPr lang="pt-BR" dirty="0"/>
          </a:p>
        </p:txBody>
      </p:sp>
      <p:pic>
        <p:nvPicPr>
          <p:cNvPr id="32770" name="Picture 2" descr="H:\missão na amazônia\IMGA04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16238" y="1484313"/>
            <a:ext cx="5903912" cy="3368675"/>
          </a:xfrm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0825" y="5149850"/>
            <a:ext cx="7704138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pt-BR" sz="2800" b="1">
                <a:solidFill>
                  <a:schemeClr val="accent1"/>
                </a:solidFill>
              </a:rPr>
              <a:t>Maria Renilda T. Santos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pt-BR" sz="2800">
                <a:solidFill>
                  <a:schemeClr val="accent1"/>
                </a:solidFill>
              </a:rPr>
              <a:t>E-mail:</a:t>
            </a:r>
            <a:r>
              <a:rPr lang="pt-BR" sz="2800" b="1">
                <a:solidFill>
                  <a:schemeClr val="accent1"/>
                </a:solidFill>
              </a:rPr>
              <a:t> mrenilda.santos@hotmail.com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pt-BR" sz="2800">
                <a:solidFill>
                  <a:schemeClr val="accent1"/>
                </a:solidFill>
              </a:rPr>
              <a:t>Bradesco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pt-BR" sz="2800">
                <a:solidFill>
                  <a:schemeClr val="accent1"/>
                </a:solidFill>
              </a:rPr>
              <a:t>Agência 2164-4     C/C. 650295-4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pice">
  <a:themeElements>
    <a:clrScheme name="Áp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Áp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p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203</TotalTime>
  <Words>129</Words>
  <Application>Microsoft Office PowerPoint</Application>
  <PresentationFormat>Apresentação na tela (4:3)</PresentationFormat>
  <Paragraphs>19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Ápice</vt:lpstr>
      <vt:lpstr>Missionária Renilda           Missão na Amazônia Barco saúde integral. </vt:lpstr>
      <vt:lpstr>Quando uma mulher toma uma atitude de fé.</vt:lpstr>
      <vt:lpstr>Quando tomamos atitude defé, Deus lenta pessoa para nos ajudar.</vt:lpstr>
      <vt:lpstr>Missões se faz com os pés dos que vão e com os joelhos dos que ficam e com as mãos que contribuem</vt:lpstr>
      <vt:lpstr>Slide 5</vt:lpstr>
      <vt:lpstr>Menina de 10 anos já é mãe.</vt:lpstr>
      <vt:lpstr>Agente faz o que pode.</vt:lpstr>
      <vt:lpstr>Precisamos de obreiros para esta ceara.</vt:lpstr>
      <vt:lpstr>A sua oração é muito importante.</vt:lpstr>
      <vt:lpstr>Slide 10</vt:lpstr>
      <vt:lpstr>Slide 11</vt:lpstr>
      <vt:lpstr>Mulher de atitude chega longe!</vt:lpstr>
      <vt:lpstr>Slide 13</vt:lpstr>
      <vt:lpstr>Deixai as crianças vir a mim.</vt:lpstr>
      <vt:lpstr> </vt:lpstr>
      <vt:lpstr>Sou criança e faço parte.</vt:lpstr>
      <vt:lpstr>O amor de Deus é transmitido através de nós. </vt:lpstr>
      <vt:lpstr>Deus Precisa de mim e de você para alcançar novas vidas.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Missão na Amazônia</dc:title>
  <dc:creator>Renilda</dc:creator>
  <cp:lastModifiedBy>IMS</cp:lastModifiedBy>
  <cp:revision>21</cp:revision>
  <dcterms:created xsi:type="dcterms:W3CDTF">2011-06-09T20:54:15Z</dcterms:created>
  <dcterms:modified xsi:type="dcterms:W3CDTF">2011-06-29T16:32:05Z</dcterms:modified>
</cp:coreProperties>
</file>